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  <p:sldMasterId id="2147483667" r:id="rId2"/>
    <p:sldMasterId id="2147483691" r:id="rId3"/>
  </p:sldMasterIdLst>
  <p:notesMasterIdLst>
    <p:notesMasterId r:id="rId51"/>
  </p:notesMasterIdLst>
  <p:handoutMasterIdLst>
    <p:handoutMasterId r:id="rId52"/>
  </p:handoutMasterIdLst>
  <p:sldIdLst>
    <p:sldId id="294" r:id="rId4"/>
    <p:sldId id="256" r:id="rId5"/>
    <p:sldId id="257" r:id="rId6"/>
    <p:sldId id="301" r:id="rId7"/>
    <p:sldId id="300" r:id="rId8"/>
    <p:sldId id="302" r:id="rId9"/>
    <p:sldId id="258" r:id="rId10"/>
    <p:sldId id="260" r:id="rId11"/>
    <p:sldId id="315" r:id="rId12"/>
    <p:sldId id="331" r:id="rId13"/>
    <p:sldId id="338" r:id="rId14"/>
    <p:sldId id="354" r:id="rId15"/>
    <p:sldId id="357" r:id="rId16"/>
    <p:sldId id="316" r:id="rId17"/>
    <p:sldId id="304" r:id="rId18"/>
    <p:sldId id="317" r:id="rId19"/>
    <p:sldId id="334" r:id="rId20"/>
    <p:sldId id="297" r:id="rId21"/>
    <p:sldId id="328" r:id="rId22"/>
    <p:sldId id="329" r:id="rId23"/>
    <p:sldId id="336" r:id="rId24"/>
    <p:sldId id="337" r:id="rId25"/>
    <p:sldId id="352" r:id="rId26"/>
    <p:sldId id="356" r:id="rId27"/>
    <p:sldId id="355" r:id="rId28"/>
    <p:sldId id="326" r:id="rId29"/>
    <p:sldId id="333" r:id="rId30"/>
    <p:sldId id="313" r:id="rId31"/>
    <p:sldId id="351" r:id="rId32"/>
    <p:sldId id="322" r:id="rId33"/>
    <p:sldId id="344" r:id="rId34"/>
    <p:sldId id="349" r:id="rId35"/>
    <p:sldId id="324" r:id="rId36"/>
    <p:sldId id="261" r:id="rId37"/>
    <p:sldId id="327" r:id="rId38"/>
    <p:sldId id="350" r:id="rId39"/>
    <p:sldId id="340" r:id="rId40"/>
    <p:sldId id="345" r:id="rId41"/>
    <p:sldId id="341" r:id="rId42"/>
    <p:sldId id="346" r:id="rId43"/>
    <p:sldId id="342" r:id="rId44"/>
    <p:sldId id="347" r:id="rId45"/>
    <p:sldId id="339" r:id="rId46"/>
    <p:sldId id="323" r:id="rId47"/>
    <p:sldId id="348" r:id="rId48"/>
    <p:sldId id="358" r:id="rId49"/>
    <p:sldId id="274" r:id="rId50"/>
  </p:sldIdLst>
  <p:sldSz cx="9144000" cy="5143500" type="screen16x9"/>
  <p:notesSz cx="6858000" cy="9144000"/>
  <p:embeddedFontLst>
    <p:embeddedFont>
      <p:font typeface="Assistant ExtraLight" pitchFamily="2" charset="-79"/>
      <p:regular r:id="rId53"/>
      <p:bold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Consolas" panose="020B0609020204030204" pitchFamily="49" charset="0"/>
      <p:regular r:id="rId59"/>
      <p:bold r:id="rId60"/>
      <p:italic r:id="rId61"/>
      <p:boldItalic r:id="rId62"/>
    </p:embeddedFont>
    <p:embeddedFont>
      <p:font typeface="Didact Gothic" panose="00000500000000000000" pitchFamily="2" charset="0"/>
      <p:regular r:id="rId63"/>
    </p:embeddedFont>
    <p:embeddedFont>
      <p:font typeface="Exo 2" panose="020B0604020202020204" charset="0"/>
      <p:regular r:id="rId64"/>
      <p:bold r:id="rId65"/>
    </p:embeddedFont>
    <p:embeddedFont>
      <p:font typeface="Fira Code" panose="020B0809050000020004" pitchFamily="49" charset="0"/>
      <p:regular r:id="rId66"/>
      <p:bold r:id="rId67"/>
    </p:embeddedFont>
    <p:embeddedFont>
      <p:font typeface="Fira Sans Extra Condensed Medium" panose="020B0604020202020204" charset="0"/>
      <p:regular r:id="rId68"/>
      <p:bold r:id="rId69"/>
      <p:italic r:id="rId70"/>
      <p:boldItalic r:id="rId71"/>
    </p:embeddedFont>
    <p:embeddedFont>
      <p:font typeface="Montserrat" panose="00000500000000000000" pitchFamily="2" charset="0"/>
      <p:regular r:id="rId72"/>
      <p:bold r:id="rId73"/>
      <p:italic r:id="rId74"/>
      <p:boldItalic r:id="rId75"/>
    </p:embeddedFont>
    <p:embeddedFont>
      <p:font typeface="Nunito Light" pitchFamily="2" charset="0"/>
      <p:regular r:id="rId76"/>
      <p:italic r:id="rId77"/>
    </p:embeddedFont>
    <p:embeddedFont>
      <p:font typeface="Nunito Sans" pitchFamily="2" charset="0"/>
      <p:regular r:id="rId78"/>
      <p:bold r:id="rId79"/>
      <p:italic r:id="rId80"/>
      <p:boldItalic r:id="rId81"/>
    </p:embeddedFont>
    <p:embeddedFont>
      <p:font typeface="Nunito Sans ExtraBold" pitchFamily="2" charset="0"/>
      <p:bold r:id="rId82"/>
      <p:boldItalic r:id="rId83"/>
    </p:embeddedFont>
    <p:embeddedFont>
      <p:font typeface="Pontano Sans" panose="020B0604020202020204" charset="0"/>
      <p:regular r:id="rId8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760">
          <p15:clr>
            <a:srgbClr val="9AA0A6"/>
          </p15:clr>
        </p15:guide>
        <p15:guide id="2" pos="4215">
          <p15:clr>
            <a:srgbClr val="9AA0A6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ARSH NISHAD" initials="AN" lastIdx="1" clrIdx="0">
    <p:extLst>
      <p:ext uri="{19B8F6BF-5375-455C-9EA6-DF929625EA0E}">
        <p15:presenceInfo xmlns:p15="http://schemas.microsoft.com/office/powerpoint/2012/main" userId="93e0cbb4bd71592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7EAF1"/>
    <a:srgbClr val="505148"/>
    <a:srgbClr val="5A5B54"/>
    <a:srgbClr val="676960"/>
    <a:srgbClr val="6D6F66"/>
    <a:srgbClr val="606256"/>
    <a:srgbClr val="00FF00"/>
    <a:srgbClr val="DBDFEA"/>
    <a:srgbClr val="C5C5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5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68" y="69"/>
      </p:cViewPr>
      <p:guideLst>
        <p:guide pos="5760"/>
        <p:guide pos="4215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84" Type="http://schemas.openxmlformats.org/officeDocument/2006/relationships/font" Target="fonts/font32.fntdata"/><Relationship Id="rId89" Type="http://schemas.openxmlformats.org/officeDocument/2006/relationships/tableStyles" Target="tableStyles.xml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74" Type="http://schemas.openxmlformats.org/officeDocument/2006/relationships/font" Target="fonts/font22.fntdata"/><Relationship Id="rId79" Type="http://schemas.openxmlformats.org/officeDocument/2006/relationships/font" Target="fonts/font27.fntdata"/><Relationship Id="rId5" Type="http://schemas.openxmlformats.org/officeDocument/2006/relationships/slide" Target="slides/slide2.xml"/><Relationship Id="rId90" Type="http://schemas.microsoft.com/office/2016/11/relationships/changesInfo" Target="changesInfos/changesInfo1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77" Type="http://schemas.openxmlformats.org/officeDocument/2006/relationships/font" Target="fonts/font25.fntdata"/><Relationship Id="rId8" Type="http://schemas.openxmlformats.org/officeDocument/2006/relationships/slide" Target="slides/slide5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0.fntdata"/><Relationship Id="rId80" Type="http://schemas.openxmlformats.org/officeDocument/2006/relationships/font" Target="fonts/font28.fntdata"/><Relationship Id="rId85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75" Type="http://schemas.openxmlformats.org/officeDocument/2006/relationships/font" Target="fonts/font23.fntdata"/><Relationship Id="rId83" Type="http://schemas.openxmlformats.org/officeDocument/2006/relationships/font" Target="fonts/font31.fntdata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font" Target="fonts/font5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handoutMaster" Target="handoutMasters/handout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font" Target="fonts/font21.fntdata"/><Relationship Id="rId78" Type="http://schemas.openxmlformats.org/officeDocument/2006/relationships/font" Target="fonts/font26.fntdata"/><Relationship Id="rId81" Type="http://schemas.openxmlformats.org/officeDocument/2006/relationships/font" Target="fonts/font29.fntdata"/><Relationship Id="rId86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font" Target="fonts/font3.fntdata"/><Relationship Id="rId76" Type="http://schemas.openxmlformats.org/officeDocument/2006/relationships/font" Target="fonts/font24.fntdata"/><Relationship Id="rId7" Type="http://schemas.openxmlformats.org/officeDocument/2006/relationships/slide" Target="slides/slide4.xml"/><Relationship Id="rId71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font" Target="fonts/font14.fntdata"/><Relationship Id="rId87" Type="http://schemas.openxmlformats.org/officeDocument/2006/relationships/viewProps" Target="viewProps.xml"/><Relationship Id="rId61" Type="http://schemas.openxmlformats.org/officeDocument/2006/relationships/font" Target="fonts/font9.fntdata"/><Relationship Id="rId82" Type="http://schemas.openxmlformats.org/officeDocument/2006/relationships/font" Target="fonts/font30.fntdata"/><Relationship Id="rId19" Type="http://schemas.openxmlformats.org/officeDocument/2006/relationships/slide" Target="slides/slide1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RSH NISHAD" userId="93e0cbb4bd715929" providerId="LiveId" clId="{BE021689-9578-455B-B690-4BD18705951D}"/>
    <pc:docChg chg="undo custSel addSld delSld modSld sldOrd">
      <pc:chgData name="ADARSH NISHAD" userId="93e0cbb4bd715929" providerId="LiveId" clId="{BE021689-9578-455B-B690-4BD18705951D}" dt="2021-11-11T18:03:48.140" v="548"/>
      <pc:docMkLst>
        <pc:docMk/>
      </pc:docMkLst>
      <pc:sldChg chg="modSp mod">
        <pc:chgData name="ADARSH NISHAD" userId="93e0cbb4bd715929" providerId="LiveId" clId="{BE021689-9578-455B-B690-4BD18705951D}" dt="2021-11-11T18:00:05.807" v="544" actId="20577"/>
        <pc:sldMkLst>
          <pc:docMk/>
          <pc:sldMk cId="0" sldId="257"/>
        </pc:sldMkLst>
        <pc:spChg chg="mod">
          <ac:chgData name="ADARSH NISHAD" userId="93e0cbb4bd715929" providerId="LiveId" clId="{BE021689-9578-455B-B690-4BD18705951D}" dt="2021-11-11T17:58:56.793" v="518" actId="20577"/>
          <ac:spMkLst>
            <pc:docMk/>
            <pc:sldMk cId="0" sldId="257"/>
            <ac:spMk id="135" creationId="{00000000-0000-0000-0000-000000000000}"/>
          </ac:spMkLst>
        </pc:spChg>
        <pc:spChg chg="mod">
          <ac:chgData name="ADARSH NISHAD" userId="93e0cbb4bd715929" providerId="LiveId" clId="{BE021689-9578-455B-B690-4BD18705951D}" dt="2021-11-11T17:58:27.739" v="478" actId="20577"/>
          <ac:spMkLst>
            <pc:docMk/>
            <pc:sldMk cId="0" sldId="257"/>
            <ac:spMk id="136" creationId="{00000000-0000-0000-0000-000000000000}"/>
          </ac:spMkLst>
        </pc:spChg>
        <pc:spChg chg="mod">
          <ac:chgData name="ADARSH NISHAD" userId="93e0cbb4bd715929" providerId="LiveId" clId="{BE021689-9578-455B-B690-4BD18705951D}" dt="2021-11-11T18:00:00.069" v="542" actId="20577"/>
          <ac:spMkLst>
            <pc:docMk/>
            <pc:sldMk cId="0" sldId="257"/>
            <ac:spMk id="138" creationId="{00000000-0000-0000-0000-000000000000}"/>
          </ac:spMkLst>
        </pc:spChg>
        <pc:spChg chg="mod">
          <ac:chgData name="ADARSH NISHAD" userId="93e0cbb4bd715929" providerId="LiveId" clId="{BE021689-9578-455B-B690-4BD18705951D}" dt="2021-11-11T18:00:05.807" v="544" actId="20577"/>
          <ac:spMkLst>
            <pc:docMk/>
            <pc:sldMk cId="0" sldId="257"/>
            <ac:spMk id="139" creationId="{00000000-0000-0000-0000-000000000000}"/>
          </ac:spMkLst>
        </pc:spChg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59"/>
        </pc:sldMkLst>
      </pc:sldChg>
      <pc:sldChg chg="modSp mod setBg">
        <pc:chgData name="ADARSH NISHAD" userId="93e0cbb4bd715929" providerId="LiveId" clId="{BE021689-9578-455B-B690-4BD18705951D}" dt="2021-11-11T16:39:11.288" v="249" actId="403"/>
        <pc:sldMkLst>
          <pc:docMk/>
          <pc:sldMk cId="0" sldId="260"/>
        </pc:sldMkLst>
        <pc:spChg chg="mod">
          <ac:chgData name="ADARSH NISHAD" userId="93e0cbb4bd715929" providerId="LiveId" clId="{BE021689-9578-455B-B690-4BD18705951D}" dt="2021-11-11T16:38:54.819" v="244" actId="2711"/>
          <ac:spMkLst>
            <pc:docMk/>
            <pc:sldMk cId="0" sldId="260"/>
            <ac:spMk id="18" creationId="{167E1CB8-B95A-4D63-87B4-35BB8C5F19D3}"/>
          </ac:spMkLst>
        </pc:spChg>
        <pc:spChg chg="mod">
          <ac:chgData name="ADARSH NISHAD" userId="93e0cbb4bd715929" providerId="LiveId" clId="{BE021689-9578-455B-B690-4BD18705951D}" dt="2021-11-11T16:39:11.288" v="249" actId="403"/>
          <ac:spMkLst>
            <pc:docMk/>
            <pc:sldMk cId="0" sldId="260"/>
            <ac:spMk id="163" creationId="{00000000-0000-0000-0000-000000000000}"/>
          </ac:spMkLst>
        </pc:spChg>
        <pc:picChg chg="mod">
          <ac:chgData name="ADARSH NISHAD" userId="93e0cbb4bd715929" providerId="LiveId" clId="{BE021689-9578-455B-B690-4BD18705951D}" dt="2021-11-11T16:35:38.296" v="84" actId="14100"/>
          <ac:picMkLst>
            <pc:docMk/>
            <pc:sldMk cId="0" sldId="260"/>
            <ac:picMk id="4" creationId="{0A1C9680-82EC-4008-B948-184DEF5D707E}"/>
          </ac:picMkLst>
        </pc:picChg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62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63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64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65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66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67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68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69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70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71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72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73"/>
        </pc:sldMkLst>
      </pc:sldChg>
      <pc:sldChg chg="addSp delSp modSp mod delAnim modAnim">
        <pc:chgData name="ADARSH NISHAD" userId="93e0cbb4bd715929" providerId="LiveId" clId="{BE021689-9578-455B-B690-4BD18705951D}" dt="2021-11-11T17:55:15.612" v="469" actId="478"/>
        <pc:sldMkLst>
          <pc:docMk/>
          <pc:sldMk cId="0" sldId="274"/>
        </pc:sldMkLst>
        <pc:picChg chg="add del mod ord">
          <ac:chgData name="ADARSH NISHAD" userId="93e0cbb4bd715929" providerId="LiveId" clId="{BE021689-9578-455B-B690-4BD18705951D}" dt="2021-11-11T17:55:15.612" v="469" actId="478"/>
          <ac:picMkLst>
            <pc:docMk/>
            <pc:sldMk cId="0" sldId="274"/>
            <ac:picMk id="2" creationId="{19433784-DF54-4518-BBAD-C60FB3E71349}"/>
          </ac:picMkLst>
        </pc:picChg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75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0" sldId="276"/>
        </pc:sldMkLst>
      </pc:sldChg>
      <pc:sldChg chg="setBg">
        <pc:chgData name="ADARSH NISHAD" userId="93e0cbb4bd715929" providerId="LiveId" clId="{BE021689-9578-455B-B690-4BD18705951D}" dt="2021-11-11T15:45:30.789" v="11"/>
        <pc:sldMkLst>
          <pc:docMk/>
          <pc:sldMk cId="0" sldId="294"/>
        </pc:sldMkLst>
      </pc:sldChg>
      <pc:sldChg chg="del">
        <pc:chgData name="ADARSH NISHAD" userId="93e0cbb4bd715929" providerId="LiveId" clId="{BE021689-9578-455B-B690-4BD18705951D}" dt="2021-11-11T16:56:01.546" v="316" actId="47"/>
        <pc:sldMkLst>
          <pc:docMk/>
          <pc:sldMk cId="4135407464" sldId="295"/>
        </pc:sldMkLst>
      </pc:sldChg>
      <pc:sldChg chg="addSp delSp modSp mod setBg modAnim">
        <pc:chgData name="ADARSH NISHAD" userId="93e0cbb4bd715929" providerId="LiveId" clId="{BE021689-9578-455B-B690-4BD18705951D}" dt="2021-11-11T18:01:23.284" v="547" actId="1076"/>
        <pc:sldMkLst>
          <pc:docMk/>
          <pc:sldMk cId="1850315658" sldId="297"/>
        </pc:sldMkLst>
        <pc:spChg chg="mod">
          <ac:chgData name="ADARSH NISHAD" userId="93e0cbb4bd715929" providerId="LiveId" clId="{BE021689-9578-455B-B690-4BD18705951D}" dt="2021-11-11T16:51:42.531" v="294" actId="1076"/>
          <ac:spMkLst>
            <pc:docMk/>
            <pc:sldMk cId="1850315658" sldId="297"/>
            <ac:spMk id="18" creationId="{167E1CB8-B95A-4D63-87B4-35BB8C5F19D3}"/>
          </ac:spMkLst>
        </pc:spChg>
        <pc:picChg chg="add mod ord">
          <ac:chgData name="ADARSH NISHAD" userId="93e0cbb4bd715929" providerId="LiveId" clId="{BE021689-9578-455B-B690-4BD18705951D}" dt="2021-11-11T18:01:23.284" v="547" actId="1076"/>
          <ac:picMkLst>
            <pc:docMk/>
            <pc:sldMk cId="1850315658" sldId="297"/>
            <ac:picMk id="2" creationId="{34AA3D63-1036-4391-A8C1-8A99CC5EA7C7}"/>
          </ac:picMkLst>
        </pc:picChg>
        <pc:picChg chg="del">
          <ac:chgData name="ADARSH NISHAD" userId="93e0cbb4bd715929" providerId="LiveId" clId="{BE021689-9578-455B-B690-4BD18705951D}" dt="2021-11-11T16:49:37.726" v="279" actId="478"/>
          <ac:picMkLst>
            <pc:docMk/>
            <pc:sldMk cId="1850315658" sldId="297"/>
            <ac:picMk id="3" creationId="{14EEDFB2-E3B5-4B1A-88CA-816292BAC92A}"/>
          </ac:picMkLst>
        </pc:picChg>
      </pc:sldChg>
      <pc:sldChg chg="addSp delSp modSp mod setBg delAnim modAnim">
        <pc:chgData name="ADARSH NISHAD" userId="93e0cbb4bd715929" providerId="LiveId" clId="{BE021689-9578-455B-B690-4BD18705951D}" dt="2021-11-11T17:21:33.921" v="348" actId="478"/>
        <pc:sldMkLst>
          <pc:docMk/>
          <pc:sldMk cId="3260571337" sldId="299"/>
        </pc:sldMkLst>
        <pc:spChg chg="mod">
          <ac:chgData name="ADARSH NISHAD" userId="93e0cbb4bd715929" providerId="LiveId" clId="{BE021689-9578-455B-B690-4BD18705951D}" dt="2021-11-11T17:21:30.058" v="347" actId="14100"/>
          <ac:spMkLst>
            <pc:docMk/>
            <pc:sldMk cId="3260571337" sldId="299"/>
            <ac:spMk id="7" creationId="{2DE25876-6FDC-42B1-8187-FB41772A0203}"/>
          </ac:spMkLst>
        </pc:spChg>
        <pc:picChg chg="add del mod ord">
          <ac:chgData name="ADARSH NISHAD" userId="93e0cbb4bd715929" providerId="LiveId" clId="{BE021689-9578-455B-B690-4BD18705951D}" dt="2021-11-11T17:21:33.921" v="348" actId="478"/>
          <ac:picMkLst>
            <pc:docMk/>
            <pc:sldMk cId="3260571337" sldId="299"/>
            <ac:picMk id="3" creationId="{0B0D319C-6F97-452E-B152-2DBA993C541C}"/>
          </ac:picMkLst>
        </pc:picChg>
        <pc:picChg chg="mod">
          <ac:chgData name="ADARSH NISHAD" userId="93e0cbb4bd715929" providerId="LiveId" clId="{BE021689-9578-455B-B690-4BD18705951D}" dt="2021-11-11T17:21:26.849" v="346" actId="14100"/>
          <ac:picMkLst>
            <pc:docMk/>
            <pc:sldMk cId="3260571337" sldId="299"/>
            <ac:picMk id="8" creationId="{BF5140A7-51A2-4D1E-8587-034D6450C4BB}"/>
          </ac:picMkLst>
        </pc:picChg>
      </pc:sldChg>
      <pc:sldChg chg="modSp">
        <pc:chgData name="ADARSH NISHAD" userId="93e0cbb4bd715929" providerId="LiveId" clId="{BE021689-9578-455B-B690-4BD18705951D}" dt="2021-11-11T16:40:28.165" v="259"/>
        <pc:sldMkLst>
          <pc:docMk/>
          <pc:sldMk cId="88439734" sldId="300"/>
        </pc:sldMkLst>
        <pc:picChg chg="mod">
          <ac:chgData name="ADARSH NISHAD" userId="93e0cbb4bd715929" providerId="LiveId" clId="{BE021689-9578-455B-B690-4BD18705951D}" dt="2021-11-11T16:40:28.165" v="259"/>
          <ac:picMkLst>
            <pc:docMk/>
            <pc:sldMk cId="88439734" sldId="300"/>
            <ac:picMk id="1026" creationId="{3FE642F1-80AC-4BE6-A09C-6571116C5A88}"/>
          </ac:picMkLst>
        </pc:picChg>
      </pc:sldChg>
      <pc:sldChg chg="addSp delSp modSp mod setBg modClrScheme delAnim modAnim chgLayout">
        <pc:chgData name="ADARSH NISHAD" userId="93e0cbb4bd715929" providerId="LiveId" clId="{BE021689-9578-455B-B690-4BD18705951D}" dt="2021-11-11T16:41:57.662" v="278" actId="1076"/>
        <pc:sldMkLst>
          <pc:docMk/>
          <pc:sldMk cId="3019552781" sldId="301"/>
        </pc:sldMkLst>
        <pc:spChg chg="mod ord">
          <ac:chgData name="ADARSH NISHAD" userId="93e0cbb4bd715929" providerId="LiveId" clId="{BE021689-9578-455B-B690-4BD18705951D}" dt="2021-11-11T16:39:24.789" v="250" actId="2711"/>
          <ac:spMkLst>
            <pc:docMk/>
            <pc:sldMk cId="3019552781" sldId="301"/>
            <ac:spMk id="21" creationId="{4515CEF0-C4D4-43DB-9AA7-ABA2158E84C7}"/>
          </ac:spMkLst>
        </pc:spChg>
        <pc:spChg chg="mod ord">
          <ac:chgData name="ADARSH NISHAD" userId="93e0cbb4bd715929" providerId="LiveId" clId="{BE021689-9578-455B-B690-4BD18705951D}" dt="2021-11-11T16:41:57.662" v="278" actId="1076"/>
          <ac:spMkLst>
            <pc:docMk/>
            <pc:sldMk cId="3019552781" sldId="301"/>
            <ac:spMk id="26" creationId="{3767E4B3-F002-4329-BA78-858D3B550748}"/>
          </ac:spMkLst>
        </pc:spChg>
        <pc:picChg chg="add del mod ord">
          <ac:chgData name="ADARSH NISHAD" userId="93e0cbb4bd715929" providerId="LiveId" clId="{BE021689-9578-455B-B690-4BD18705951D}" dt="2021-11-11T15:59:38.765" v="38" actId="478"/>
          <ac:picMkLst>
            <pc:docMk/>
            <pc:sldMk cId="3019552781" sldId="301"/>
            <ac:picMk id="2" creationId="{BD86B154-8E30-454A-932F-1B48D5F49C8A}"/>
          </ac:picMkLst>
        </pc:picChg>
        <pc:picChg chg="add del mod">
          <ac:chgData name="ADARSH NISHAD" userId="93e0cbb4bd715929" providerId="LiveId" clId="{BE021689-9578-455B-B690-4BD18705951D}" dt="2021-11-11T16:29:41.119" v="48" actId="478"/>
          <ac:picMkLst>
            <pc:docMk/>
            <pc:sldMk cId="3019552781" sldId="301"/>
            <ac:picMk id="3" creationId="{AA85B52C-436E-4FA9-8BB6-E346C8B32F2F}"/>
          </ac:picMkLst>
        </pc:picChg>
        <pc:picChg chg="add del mod">
          <ac:chgData name="ADARSH NISHAD" userId="93e0cbb4bd715929" providerId="LiveId" clId="{BE021689-9578-455B-B690-4BD18705951D}" dt="2021-11-11T16:29:59.341" v="51" actId="478"/>
          <ac:picMkLst>
            <pc:docMk/>
            <pc:sldMk cId="3019552781" sldId="301"/>
            <ac:picMk id="4" creationId="{0EEFB0EB-D20A-463B-8FE8-846F841D8703}"/>
          </ac:picMkLst>
        </pc:picChg>
        <pc:picChg chg="add del mod">
          <ac:chgData name="ADARSH NISHAD" userId="93e0cbb4bd715929" providerId="LiveId" clId="{BE021689-9578-455B-B690-4BD18705951D}" dt="2021-11-11T16:30:38.844" v="54" actId="478"/>
          <ac:picMkLst>
            <pc:docMk/>
            <pc:sldMk cId="3019552781" sldId="301"/>
            <ac:picMk id="5" creationId="{473A8758-8CD5-46F8-B1FA-2067D0B22D8F}"/>
          </ac:picMkLst>
        </pc:picChg>
        <pc:picChg chg="add del mod">
          <ac:chgData name="ADARSH NISHAD" userId="93e0cbb4bd715929" providerId="LiveId" clId="{BE021689-9578-455B-B690-4BD18705951D}" dt="2021-11-11T16:31:07.856" v="57" actId="478"/>
          <ac:picMkLst>
            <pc:docMk/>
            <pc:sldMk cId="3019552781" sldId="301"/>
            <ac:picMk id="6" creationId="{C498B7D4-E21A-4A4C-9E40-E79F22B7EB75}"/>
          </ac:picMkLst>
        </pc:picChg>
        <pc:picChg chg="add mod ord">
          <ac:chgData name="ADARSH NISHAD" userId="93e0cbb4bd715929" providerId="LiveId" clId="{BE021689-9578-455B-B690-4BD18705951D}" dt="2021-11-11T16:33:41.501" v="81" actId="1076"/>
          <ac:picMkLst>
            <pc:docMk/>
            <pc:sldMk cId="3019552781" sldId="301"/>
            <ac:picMk id="7" creationId="{6E433BC7-1BF2-4517-8062-DF8608FE01EA}"/>
          </ac:picMkLst>
        </pc:picChg>
      </pc:sldChg>
      <pc:sldChg chg="modAnim">
        <pc:chgData name="ADARSH NISHAD" userId="93e0cbb4bd715929" providerId="LiveId" clId="{BE021689-9578-455B-B690-4BD18705951D}" dt="2021-11-11T15:58:58.398" v="35"/>
        <pc:sldMkLst>
          <pc:docMk/>
          <pc:sldMk cId="3312119462" sldId="306"/>
        </pc:sldMkLst>
      </pc:sldChg>
      <pc:sldChg chg="modSp">
        <pc:chgData name="ADARSH NISHAD" userId="93e0cbb4bd715929" providerId="LiveId" clId="{BE021689-9578-455B-B690-4BD18705951D}" dt="2021-11-11T17:09:04.596" v="322" actId="14826"/>
        <pc:sldMkLst>
          <pc:docMk/>
          <pc:sldMk cId="2944288380" sldId="307"/>
        </pc:sldMkLst>
        <pc:picChg chg="mod">
          <ac:chgData name="ADARSH NISHAD" userId="93e0cbb4bd715929" providerId="LiveId" clId="{BE021689-9578-455B-B690-4BD18705951D}" dt="2021-11-11T17:09:04.596" v="322" actId="14826"/>
          <ac:picMkLst>
            <pc:docMk/>
            <pc:sldMk cId="2944288380" sldId="307"/>
            <ac:picMk id="2" creationId="{82F433FE-1EF9-40B4-881D-E52AE58C39C8}"/>
          </ac:picMkLst>
        </pc:picChg>
      </pc:sldChg>
      <pc:sldChg chg="modSp mod modNotes">
        <pc:chgData name="ADARSH NISHAD" userId="93e0cbb4bd715929" providerId="LiveId" clId="{BE021689-9578-455B-B690-4BD18705951D}" dt="2021-11-11T18:03:48.140" v="548"/>
        <pc:sldMkLst>
          <pc:docMk/>
          <pc:sldMk cId="2086606796" sldId="312"/>
        </pc:sldMkLst>
        <pc:picChg chg="mod modCrop">
          <ac:chgData name="ADARSH NISHAD" userId="93e0cbb4bd715929" providerId="LiveId" clId="{BE021689-9578-455B-B690-4BD18705951D}" dt="2021-11-11T18:03:48.140" v="548"/>
          <ac:picMkLst>
            <pc:docMk/>
            <pc:sldMk cId="2086606796" sldId="312"/>
            <ac:picMk id="3" creationId="{D225B24B-6AF4-447D-9EA9-D1A8FC9840E2}"/>
          </ac:picMkLst>
        </pc:picChg>
      </pc:sldChg>
      <pc:sldChg chg="modSp add mod ord">
        <pc:chgData name="ADARSH NISHAD" userId="93e0cbb4bd715929" providerId="LiveId" clId="{BE021689-9578-455B-B690-4BD18705951D}" dt="2021-11-11T16:56:56.246" v="321" actId="20577"/>
        <pc:sldMkLst>
          <pc:docMk/>
          <pc:sldMk cId="3289946130" sldId="313"/>
        </pc:sldMkLst>
        <pc:spChg chg="mod">
          <ac:chgData name="ADARSH NISHAD" userId="93e0cbb4bd715929" providerId="LiveId" clId="{BE021689-9578-455B-B690-4BD18705951D}" dt="2021-11-11T16:55:27.230" v="314" actId="20577"/>
          <ac:spMkLst>
            <pc:docMk/>
            <pc:sldMk cId="3289946130" sldId="313"/>
            <ac:spMk id="148" creationId="{00000000-0000-0000-0000-000000000000}"/>
          </ac:spMkLst>
        </pc:spChg>
        <pc:spChg chg="mod">
          <ac:chgData name="ADARSH NISHAD" userId="93e0cbb4bd715929" providerId="LiveId" clId="{BE021689-9578-455B-B690-4BD18705951D}" dt="2021-11-11T16:56:56.246" v="321" actId="20577"/>
          <ac:spMkLst>
            <pc:docMk/>
            <pc:sldMk cId="3289946130" sldId="313"/>
            <ac:spMk id="149" creationId="{00000000-0000-0000-0000-000000000000}"/>
          </ac:spMkLst>
        </pc:spChg>
      </pc:sldChg>
      <pc:sldChg chg="new del">
        <pc:chgData name="ADARSH NISHAD" userId="93e0cbb4bd715929" providerId="LiveId" clId="{BE021689-9578-455B-B690-4BD18705951D}" dt="2021-11-11T16:56:01.546" v="316" actId="47"/>
        <pc:sldMkLst>
          <pc:docMk/>
          <pc:sldMk cId="2797701276" sldId="314"/>
        </pc:sldMkLst>
      </pc:sldChg>
      <pc:sldChg chg="addSp delSp modSp add mod ord setBg modAnim">
        <pc:chgData name="ADARSH NISHAD" userId="93e0cbb4bd715929" providerId="LiveId" clId="{BE021689-9578-455B-B690-4BD18705951D}" dt="2021-11-11T17:53:26.719" v="463" actId="1076"/>
        <pc:sldMkLst>
          <pc:docMk/>
          <pc:sldMk cId="3768778521" sldId="314"/>
        </pc:sldMkLst>
        <pc:spChg chg="mod">
          <ac:chgData name="ADARSH NISHAD" userId="93e0cbb4bd715929" providerId="LiveId" clId="{BE021689-9578-455B-B690-4BD18705951D}" dt="2021-11-11T17:38:41.121" v="453" actId="207"/>
          <ac:spMkLst>
            <pc:docMk/>
            <pc:sldMk cId="3768778521" sldId="314"/>
            <ac:spMk id="18" creationId="{167E1CB8-B95A-4D63-87B4-35BB8C5F19D3}"/>
          </ac:spMkLst>
        </pc:spChg>
        <pc:spChg chg="mod">
          <ac:chgData name="ADARSH NISHAD" userId="93e0cbb4bd715929" providerId="LiveId" clId="{BE021689-9578-455B-B690-4BD18705951D}" dt="2021-11-11T17:31:28.187" v="359"/>
          <ac:spMkLst>
            <pc:docMk/>
            <pc:sldMk cId="3768778521" sldId="314"/>
            <ac:spMk id="163" creationId="{00000000-0000-0000-0000-000000000000}"/>
          </ac:spMkLst>
        </pc:spChg>
        <pc:picChg chg="add mod ord">
          <ac:chgData name="ADARSH NISHAD" userId="93e0cbb4bd715929" providerId="LiveId" clId="{BE021689-9578-455B-B690-4BD18705951D}" dt="2021-11-11T17:53:26.719" v="463" actId="1076"/>
          <ac:picMkLst>
            <pc:docMk/>
            <pc:sldMk cId="3768778521" sldId="314"/>
            <ac:picMk id="2" creationId="{405205C2-49B5-438A-A085-51F3EAA1D6C3}"/>
          </ac:picMkLst>
        </pc:picChg>
        <pc:picChg chg="del">
          <ac:chgData name="ADARSH NISHAD" userId="93e0cbb4bd715929" providerId="LiveId" clId="{BE021689-9578-455B-B690-4BD18705951D}" dt="2021-11-11T17:22:28.226" v="352" actId="478"/>
          <ac:picMkLst>
            <pc:docMk/>
            <pc:sldMk cId="3768778521" sldId="314"/>
            <ac:picMk id="4" creationId="{0A1C9680-82EC-4008-B948-184DEF5D707E}"/>
          </ac:picMkLst>
        </pc:picChg>
      </pc:sldChg>
      <pc:sldMasterChg chg="delSldLayout">
        <pc:chgData name="ADARSH NISHAD" userId="93e0cbb4bd715929" providerId="LiveId" clId="{BE021689-9578-455B-B690-4BD18705951D}" dt="2021-11-11T16:56:01.546" v="316" actId="47"/>
        <pc:sldMasterMkLst>
          <pc:docMk/>
          <pc:sldMasterMk cId="0" sldId="2147483666"/>
        </pc:sldMasterMkLst>
        <pc:sldLayoutChg chg="del">
          <pc:chgData name="ADARSH NISHAD" userId="93e0cbb4bd715929" providerId="LiveId" clId="{BE021689-9578-455B-B690-4BD18705951D}" dt="2021-11-11T16:56:01.546" v="316" actId="47"/>
          <pc:sldLayoutMkLst>
            <pc:docMk/>
            <pc:sldMasterMk cId="0" sldId="2147483666"/>
            <pc:sldLayoutMk cId="0" sldId="2147483651"/>
          </pc:sldLayoutMkLst>
        </pc:sldLayoutChg>
        <pc:sldLayoutChg chg="del">
          <pc:chgData name="ADARSH NISHAD" userId="93e0cbb4bd715929" providerId="LiveId" clId="{BE021689-9578-455B-B690-4BD18705951D}" dt="2021-11-11T16:56:01.546" v="316" actId="47"/>
          <pc:sldLayoutMkLst>
            <pc:docMk/>
            <pc:sldMasterMk cId="0" sldId="2147483666"/>
            <pc:sldLayoutMk cId="0" sldId="2147483654"/>
          </pc:sldLayoutMkLst>
        </pc:sldLayoutChg>
        <pc:sldLayoutChg chg="del">
          <pc:chgData name="ADARSH NISHAD" userId="93e0cbb4bd715929" providerId="LiveId" clId="{BE021689-9578-455B-B690-4BD18705951D}" dt="2021-11-11T16:56:01.546" v="316" actId="47"/>
          <pc:sldLayoutMkLst>
            <pc:docMk/>
            <pc:sldMasterMk cId="0" sldId="2147483666"/>
            <pc:sldLayoutMk cId="0" sldId="2147483656"/>
          </pc:sldLayoutMkLst>
        </pc:sldLayoutChg>
        <pc:sldLayoutChg chg="del">
          <pc:chgData name="ADARSH NISHAD" userId="93e0cbb4bd715929" providerId="LiveId" clId="{BE021689-9578-455B-B690-4BD18705951D}" dt="2021-11-11T16:56:01.546" v="316" actId="47"/>
          <pc:sldLayoutMkLst>
            <pc:docMk/>
            <pc:sldMasterMk cId="0" sldId="2147483666"/>
            <pc:sldLayoutMk cId="0" sldId="2147483658"/>
          </pc:sldLayoutMkLst>
        </pc:sldLayoutChg>
        <pc:sldLayoutChg chg="del">
          <pc:chgData name="ADARSH NISHAD" userId="93e0cbb4bd715929" providerId="LiveId" clId="{BE021689-9578-455B-B690-4BD18705951D}" dt="2021-11-11T16:56:01.546" v="316" actId="47"/>
          <pc:sldLayoutMkLst>
            <pc:docMk/>
            <pc:sldMasterMk cId="0" sldId="2147483666"/>
            <pc:sldLayoutMk cId="0" sldId="2147483661"/>
          </pc:sldLayoutMkLst>
        </pc:sldLayoutChg>
        <pc:sldLayoutChg chg="del">
          <pc:chgData name="ADARSH NISHAD" userId="93e0cbb4bd715929" providerId="LiveId" clId="{BE021689-9578-455B-B690-4BD18705951D}" dt="2021-11-11T16:56:01.546" v="316" actId="47"/>
          <pc:sldLayoutMkLst>
            <pc:docMk/>
            <pc:sldMasterMk cId="0" sldId="2147483666"/>
            <pc:sldLayoutMk cId="0" sldId="2147483662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CF0BFD3-0651-4145-8631-FE74D5E72E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0CDC2D-2580-422F-A0A3-E56A5CA142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3D672A-88B1-4E69-B207-300BACFB7482}" type="datetimeFigureOut">
              <a:rPr lang="en-IN" smtClean="0"/>
              <a:t>16-05-2022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1F6FD6-CD73-4A93-8499-2EF0A76DC3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072E50-5FA0-40B8-BFE7-6CFF2B41515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F218EB-52B5-4324-AB30-C231F8B403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72360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g>
</file>

<file path=ppt/media/image3.png>
</file>

<file path=ppt/media/image4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9156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1588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2380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91126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ef6e01a56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ef6e01a56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68387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40738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76435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60800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11839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4551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56794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87666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6360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80060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ef6e01a56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ef6e01a56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89248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45275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17996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58547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2383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e4b937d3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e4b937d3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8827807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40633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33514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629768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70637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86422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63610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808881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62238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422333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872857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e7f9c668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e7f9c668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ef6e01a56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ef6e01a56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486530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ef6e01a56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ef6e01a56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83173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4223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195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89700" y="-20175"/>
            <a:ext cx="4094650" cy="5190575"/>
          </a:xfrm>
          <a:custGeom>
            <a:avLst/>
            <a:gdLst/>
            <a:ahLst/>
            <a:cxnLst/>
            <a:rect l="l" t="t" r="r" b="b"/>
            <a:pathLst>
              <a:path w="163786" h="207623" extrusionOk="0">
                <a:moveTo>
                  <a:pt x="0" y="0"/>
                </a:moveTo>
                <a:lnTo>
                  <a:pt x="26895" y="207623"/>
                </a:lnTo>
                <a:lnTo>
                  <a:pt x="163786" y="207623"/>
                </a:lnTo>
                <a:lnTo>
                  <a:pt x="163786" y="53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 Sans ExtraBold"/>
              <a:buNone/>
              <a:defRPr sz="30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ntano Sans"/>
              <a:buNone/>
              <a:defRPr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1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3609288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2432327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1"/>
          </p:nvPr>
        </p:nvSpPr>
        <p:spPr>
          <a:xfrm>
            <a:off x="2240150" y="3143327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2"/>
          </p:nvPr>
        </p:nvSpPr>
        <p:spPr>
          <a:xfrm>
            <a:off x="2240150" y="1151940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subTitle" idx="3"/>
          </p:nvPr>
        </p:nvSpPr>
        <p:spPr>
          <a:xfrm>
            <a:off x="1143250" y="2612625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4" name="Google Shape;74;p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5" name="Google Shape;75;p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6" name="Google Shape;76;p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7" name="Google Shape;77;p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8" name="Google Shape;78;p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9" name="Google Shape;79;p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1" name="Google Shape;81;p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2" name="Google Shape;82;p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3" name="Google Shape;83;p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" name="Google Shape;84;p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5" name="Google Shape;85;p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6" name="Google Shape;86;p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1143250" y="621240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119885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4" name="Google Shape;104;p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2315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 txBox="1">
            <a:spLocks noGrp="1"/>
          </p:cNvSpPr>
          <p:nvPr>
            <p:ph type="subTitle" idx="1"/>
          </p:nvPr>
        </p:nvSpPr>
        <p:spPr>
          <a:xfrm>
            <a:off x="1674500" y="2736550"/>
            <a:ext cx="3627600" cy="10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title"/>
          </p:nvPr>
        </p:nvSpPr>
        <p:spPr>
          <a:xfrm>
            <a:off x="1154275" y="1137700"/>
            <a:ext cx="3969900" cy="14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2" name="Google Shape;112;p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3" name="Google Shape;113;p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4" name="Google Shape;114;p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5" name="Google Shape;115;p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6" name="Google Shape;116;p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7" name="Google Shape;117;p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8" name="Google Shape;118;p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9" name="Google Shape;119;p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0" name="Google Shape;120;p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1" name="Google Shape;121;p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2" name="Google Shape;122;p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3" name="Google Shape;123;p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4" name="Google Shape;124;p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14639719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673350" y="1194150"/>
            <a:ext cx="42813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9" name="Google Shape;129;p8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0" name="Google Shape;130;p8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1" name="Google Shape;131;p8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2" name="Google Shape;132;p8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4" name="Google Shape;134;p8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5" name="Google Shape;135;p8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7" name="Google Shape;137;p8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2" name="Google Shape;142;p8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38567707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9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/>
          <p:cNvSpPr txBox="1">
            <a:spLocks noGrp="1"/>
          </p:cNvSpPr>
          <p:nvPr>
            <p:ph type="title"/>
          </p:nvPr>
        </p:nvSpPr>
        <p:spPr>
          <a:xfrm>
            <a:off x="1131500" y="621250"/>
            <a:ext cx="4045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7" name="Google Shape;147;p9"/>
          <p:cNvSpPr txBox="1">
            <a:spLocks noGrp="1"/>
          </p:cNvSpPr>
          <p:nvPr>
            <p:ph type="subTitle" idx="1"/>
          </p:nvPr>
        </p:nvSpPr>
        <p:spPr>
          <a:xfrm>
            <a:off x="1593350" y="1574450"/>
            <a:ext cx="5539200" cy="14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8" name="Google Shape;148;p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9" name="Google Shape;149;p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0" name="Google Shape;150;p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1" name="Google Shape;151;p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2" name="Google Shape;152;p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3" name="Google Shape;153;p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4" name="Google Shape;154;p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5" name="Google Shape;155;p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6" name="Google Shape;156;p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42821175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title"/>
          </p:nvPr>
        </p:nvSpPr>
        <p:spPr>
          <a:xfrm>
            <a:off x="710125" y="542575"/>
            <a:ext cx="3861900" cy="14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88191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1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1"/>
          <p:cNvSpPr txBox="1">
            <a:spLocks noGrp="1"/>
          </p:cNvSpPr>
          <p:nvPr>
            <p:ph type="title" hasCustomPrompt="1"/>
          </p:nvPr>
        </p:nvSpPr>
        <p:spPr>
          <a:xfrm>
            <a:off x="1084225" y="1311425"/>
            <a:ext cx="63792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8" name="Google Shape;168;p11"/>
          <p:cNvSpPr txBox="1">
            <a:spLocks noGrp="1"/>
          </p:cNvSpPr>
          <p:nvPr>
            <p:ph type="body" idx="1"/>
          </p:nvPr>
        </p:nvSpPr>
        <p:spPr>
          <a:xfrm>
            <a:off x="1554225" y="2486925"/>
            <a:ext cx="66891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accent3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9" name="Google Shape;169;p11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0" name="Google Shape;170;p11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1" name="Google Shape;171;p11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2" name="Google Shape;172;p11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3" name="Google Shape;173;p11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4" name="Google Shape;174;p11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5" name="Google Shape;175;p11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6" name="Google Shape;176;p11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7" name="Google Shape;177;p11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8" name="Google Shape;178;p11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9" name="Google Shape;179;p11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0" name="Google Shape;180;p11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1" name="Google Shape;181;p11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2" name="Google Shape;182;p11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19625081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5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999400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4;p3"/>
          <p:cNvSpPr/>
          <p:nvPr/>
        </p:nvSpPr>
        <p:spPr>
          <a:xfrm>
            <a:off x="5611575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15;p3"/>
          <p:cNvSpPr/>
          <p:nvPr/>
        </p:nvSpPr>
        <p:spPr>
          <a:xfrm>
            <a:off x="16906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16;p3"/>
          <p:cNvSpPr/>
          <p:nvPr/>
        </p:nvSpPr>
        <p:spPr>
          <a:xfrm>
            <a:off x="43123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17;p3"/>
          <p:cNvSpPr/>
          <p:nvPr/>
        </p:nvSpPr>
        <p:spPr>
          <a:xfrm>
            <a:off x="6980125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8" name="Google Shape;18;p3"/>
          <p:cNvGrpSpPr/>
          <p:nvPr/>
        </p:nvGrpSpPr>
        <p:grpSpPr>
          <a:xfrm>
            <a:off x="-6586" y="-40475"/>
            <a:ext cx="9180576" cy="1384272"/>
            <a:chOff x="0" y="-40481"/>
            <a:chExt cx="9144000" cy="1384272"/>
          </a:xfrm>
        </p:grpSpPr>
        <p:sp>
          <p:nvSpPr>
            <p:cNvPr id="19" name="Google Shape;19;p3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967738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2"/>
          </p:nvPr>
        </p:nvSpPr>
        <p:spPr>
          <a:xfrm>
            <a:off x="3589500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3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4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5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6"/>
          </p:nvPr>
        </p:nvSpPr>
        <p:spPr>
          <a:xfrm>
            <a:off x="2271011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7"/>
          </p:nvPr>
        </p:nvSpPr>
        <p:spPr>
          <a:xfrm>
            <a:off x="2455361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8"/>
          </p:nvPr>
        </p:nvSpPr>
        <p:spPr>
          <a:xfrm>
            <a:off x="4892774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9"/>
          </p:nvPr>
        </p:nvSpPr>
        <p:spPr>
          <a:xfrm>
            <a:off x="5077124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14" hasCustomPrompt="1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15" hasCustomPrompt="1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16" hasCustomPrompt="1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3"/>
          <p:cNvSpPr txBox="1">
            <a:spLocks noGrp="1"/>
          </p:cNvSpPr>
          <p:nvPr>
            <p:ph type="title" idx="17" hasCustomPrompt="1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18" hasCustomPrompt="1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0926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4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5" name="Google Shape;215;p1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109200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6" name="Google Shape;216;p1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9" name="Google Shape;219;p1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2" name="Google Shape;222;p1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" name="Google Shape;223;p1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" name="Google Shape;224;p1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5" name="Google Shape;225;p1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6" name="Google Shape;226;p1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7" name="Google Shape;227;p1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8" name="Google Shape;228;p1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9" name="Google Shape;229;p1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29800996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5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subTitle" idx="1"/>
          </p:nvPr>
        </p:nvSpPr>
        <p:spPr>
          <a:xfrm>
            <a:off x="3443750" y="3621269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15"/>
          <p:cNvSpPr txBox="1">
            <a:spLocks noGrp="1"/>
          </p:cNvSpPr>
          <p:nvPr>
            <p:ph type="subTitle" idx="2"/>
          </p:nvPr>
        </p:nvSpPr>
        <p:spPr>
          <a:xfrm>
            <a:off x="3051250" y="26383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15"/>
          <p:cNvSpPr txBox="1">
            <a:spLocks noGrp="1"/>
          </p:cNvSpPr>
          <p:nvPr>
            <p:ph type="subTitle" idx="3"/>
          </p:nvPr>
        </p:nvSpPr>
        <p:spPr>
          <a:xfrm>
            <a:off x="3051250" y="2330425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15"/>
          <p:cNvSpPr txBox="1">
            <a:spLocks noGrp="1"/>
          </p:cNvSpPr>
          <p:nvPr>
            <p:ph type="subTitle" idx="4"/>
          </p:nvPr>
        </p:nvSpPr>
        <p:spPr>
          <a:xfrm>
            <a:off x="2624725" y="16554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15"/>
          <p:cNvSpPr txBox="1">
            <a:spLocks noGrp="1"/>
          </p:cNvSpPr>
          <p:nvPr>
            <p:ph type="subTitle" idx="5"/>
          </p:nvPr>
        </p:nvSpPr>
        <p:spPr>
          <a:xfrm>
            <a:off x="2624725" y="1347525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15"/>
          <p:cNvSpPr txBox="1">
            <a:spLocks noGrp="1"/>
          </p:cNvSpPr>
          <p:nvPr>
            <p:ph type="subTitle" idx="6"/>
          </p:nvPr>
        </p:nvSpPr>
        <p:spPr>
          <a:xfrm>
            <a:off x="3443750" y="3313350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1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0" name="Google Shape;240;p1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1" name="Google Shape;241;p1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2" name="Google Shape;242;p1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3" name="Google Shape;243;p1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4" name="Google Shape;244;p1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5" name="Google Shape;245;p1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6" name="Google Shape;246;p1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7" name="Google Shape;247;p1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8" name="Google Shape;248;p1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9" name="Google Shape;249;p1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0" name="Google Shape;250;p1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1" name="Google Shape;251;p1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2" name="Google Shape;252;p1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3" name="Google Shape;253;p15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84876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6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5596231" y="1767554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6"/>
          <p:cNvSpPr txBox="1">
            <a:spLocks noGrp="1"/>
          </p:cNvSpPr>
          <p:nvPr>
            <p:ph type="subTitle" idx="2"/>
          </p:nvPr>
        </p:nvSpPr>
        <p:spPr>
          <a:xfrm>
            <a:off x="2494725" y="1767558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6"/>
          <p:cNvSpPr txBox="1">
            <a:spLocks noGrp="1"/>
          </p:cNvSpPr>
          <p:nvPr>
            <p:ph type="subTitle" idx="3"/>
          </p:nvPr>
        </p:nvSpPr>
        <p:spPr>
          <a:xfrm>
            <a:off x="24947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16"/>
          <p:cNvSpPr txBox="1">
            <a:spLocks noGrp="1"/>
          </p:cNvSpPr>
          <p:nvPr>
            <p:ph type="subTitle" idx="4"/>
          </p:nvPr>
        </p:nvSpPr>
        <p:spPr>
          <a:xfrm>
            <a:off x="55962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subTitle" idx="5"/>
          </p:nvPr>
        </p:nvSpPr>
        <p:spPr>
          <a:xfrm>
            <a:off x="6030031" y="3371329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16"/>
          <p:cNvSpPr txBox="1">
            <a:spLocks noGrp="1"/>
          </p:cNvSpPr>
          <p:nvPr>
            <p:ph type="subTitle" idx="6"/>
          </p:nvPr>
        </p:nvSpPr>
        <p:spPr>
          <a:xfrm>
            <a:off x="2928525" y="3371333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16"/>
          <p:cNvSpPr txBox="1">
            <a:spLocks noGrp="1"/>
          </p:cNvSpPr>
          <p:nvPr>
            <p:ph type="subTitle" idx="7"/>
          </p:nvPr>
        </p:nvSpPr>
        <p:spPr>
          <a:xfrm>
            <a:off x="29285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16"/>
          <p:cNvSpPr txBox="1">
            <a:spLocks noGrp="1"/>
          </p:cNvSpPr>
          <p:nvPr>
            <p:ph type="subTitle" idx="8"/>
          </p:nvPr>
        </p:nvSpPr>
        <p:spPr>
          <a:xfrm>
            <a:off x="60300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1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6" name="Google Shape;266;p1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7" name="Google Shape;267;p1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8" name="Google Shape;268;p1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9" name="Google Shape;269;p1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0" name="Google Shape;270;p1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1" name="Google Shape;271;p1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2" name="Google Shape;272;p1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3" name="Google Shape;273;p1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4" name="Google Shape;274;p1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5" name="Google Shape;275;p1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6" name="Google Shape;276;p1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7" name="Google Shape;277;p1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8" name="Google Shape;278;p1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9" name="Google Shape;279;p1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97778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 txBox="1">
            <a:spLocks noGrp="1"/>
          </p:cNvSpPr>
          <p:nvPr>
            <p:ph type="subTitle" idx="1"/>
          </p:nvPr>
        </p:nvSpPr>
        <p:spPr>
          <a:xfrm>
            <a:off x="1679425" y="1587644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7"/>
          <p:cNvSpPr txBox="1">
            <a:spLocks noGrp="1"/>
          </p:cNvSpPr>
          <p:nvPr>
            <p:ph type="subTitle" idx="2"/>
          </p:nvPr>
        </p:nvSpPr>
        <p:spPr>
          <a:xfrm>
            <a:off x="1679425" y="126990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17"/>
          <p:cNvSpPr txBox="1">
            <a:spLocks noGrp="1"/>
          </p:cNvSpPr>
          <p:nvPr>
            <p:ph type="subTitle" idx="3"/>
          </p:nvPr>
        </p:nvSpPr>
        <p:spPr>
          <a:xfrm>
            <a:off x="2536285" y="3541351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7"/>
          <p:cNvSpPr txBox="1">
            <a:spLocks noGrp="1"/>
          </p:cNvSpPr>
          <p:nvPr>
            <p:ph type="subTitle" idx="4"/>
          </p:nvPr>
        </p:nvSpPr>
        <p:spPr>
          <a:xfrm>
            <a:off x="2536286" y="322145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17"/>
          <p:cNvSpPr txBox="1">
            <a:spLocks noGrp="1"/>
          </p:cNvSpPr>
          <p:nvPr>
            <p:ph type="subTitle" idx="5"/>
          </p:nvPr>
        </p:nvSpPr>
        <p:spPr>
          <a:xfrm>
            <a:off x="4994100" y="1577676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17"/>
          <p:cNvSpPr txBox="1">
            <a:spLocks noGrp="1"/>
          </p:cNvSpPr>
          <p:nvPr>
            <p:ph type="subTitle" idx="6"/>
          </p:nvPr>
        </p:nvSpPr>
        <p:spPr>
          <a:xfrm>
            <a:off x="4994100" y="12577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17"/>
          <p:cNvSpPr txBox="1">
            <a:spLocks noGrp="1"/>
          </p:cNvSpPr>
          <p:nvPr>
            <p:ph type="subTitle" idx="7"/>
          </p:nvPr>
        </p:nvSpPr>
        <p:spPr>
          <a:xfrm>
            <a:off x="2099975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subTitle" idx="8"/>
          </p:nvPr>
        </p:nvSpPr>
        <p:spPr>
          <a:xfrm>
            <a:off x="2099975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subTitle" idx="9"/>
          </p:nvPr>
        </p:nvSpPr>
        <p:spPr>
          <a:xfrm>
            <a:off x="5414650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17"/>
          <p:cNvSpPr txBox="1">
            <a:spLocks noGrp="1"/>
          </p:cNvSpPr>
          <p:nvPr>
            <p:ph type="subTitle" idx="13"/>
          </p:nvPr>
        </p:nvSpPr>
        <p:spPr>
          <a:xfrm>
            <a:off x="5414650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17"/>
          <p:cNvSpPr txBox="1">
            <a:spLocks noGrp="1"/>
          </p:cNvSpPr>
          <p:nvPr>
            <p:ph type="subTitle" idx="14"/>
          </p:nvPr>
        </p:nvSpPr>
        <p:spPr>
          <a:xfrm>
            <a:off x="5846735" y="355131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7"/>
          <p:cNvSpPr txBox="1">
            <a:spLocks noGrp="1"/>
          </p:cNvSpPr>
          <p:nvPr>
            <p:ph type="subTitle" idx="15"/>
          </p:nvPr>
        </p:nvSpPr>
        <p:spPr>
          <a:xfrm>
            <a:off x="5846736" y="32335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6" name="Google Shape;296;p1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7" name="Google Shape;297;p1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9" name="Google Shape;299;p1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0" name="Google Shape;300;p1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1" name="Google Shape;301;p1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2" name="Google Shape;302;p1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3" name="Google Shape;303;p1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4" name="Google Shape;304;p1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5" name="Google Shape;305;p1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6" name="Google Shape;306;p1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7" name="Google Shape;307;p1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8" name="Google Shape;308;p1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9" name="Google Shape;309;p1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80146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8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8"/>
          <p:cNvSpPr txBox="1">
            <a:spLocks noGrp="1"/>
          </p:cNvSpPr>
          <p:nvPr>
            <p:ph type="title" hasCustomPrompt="1"/>
          </p:nvPr>
        </p:nvSpPr>
        <p:spPr>
          <a:xfrm>
            <a:off x="1134200" y="686250"/>
            <a:ext cx="5341200" cy="6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4" name="Google Shape;314;p18"/>
          <p:cNvSpPr txBox="1">
            <a:spLocks noGrp="1"/>
          </p:cNvSpPr>
          <p:nvPr>
            <p:ph type="subTitle" idx="1"/>
          </p:nvPr>
        </p:nvSpPr>
        <p:spPr>
          <a:xfrm>
            <a:off x="1664475" y="1323750"/>
            <a:ext cx="48108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8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6" name="Google Shape;316;p18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0" name="Google Shape;320;p18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1" name="Google Shape;321;p18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3" name="Google Shape;323;p18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4" name="Google Shape;324;p18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7" name="Google Shape;327;p18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8" name="Google Shape;328;p18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9" name="Google Shape;329;p18"/>
          <p:cNvSpPr txBox="1">
            <a:spLocks noGrp="1"/>
          </p:cNvSpPr>
          <p:nvPr>
            <p:ph type="title" idx="2" hasCustomPrompt="1"/>
          </p:nvPr>
        </p:nvSpPr>
        <p:spPr>
          <a:xfrm>
            <a:off x="2100875" y="2016175"/>
            <a:ext cx="51060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0" name="Google Shape;330;p18"/>
          <p:cNvSpPr txBox="1">
            <a:spLocks noGrp="1"/>
          </p:cNvSpPr>
          <p:nvPr>
            <p:ph type="subTitle" idx="3"/>
          </p:nvPr>
        </p:nvSpPr>
        <p:spPr>
          <a:xfrm>
            <a:off x="2100875" y="2506366"/>
            <a:ext cx="51060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1" name="Google Shape;331;p18"/>
          <p:cNvSpPr txBox="1">
            <a:spLocks noGrp="1"/>
          </p:cNvSpPr>
          <p:nvPr>
            <p:ph type="title" idx="4" hasCustomPrompt="1"/>
          </p:nvPr>
        </p:nvSpPr>
        <p:spPr>
          <a:xfrm>
            <a:off x="2100875" y="3013959"/>
            <a:ext cx="51060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2" name="Google Shape;332;p18"/>
          <p:cNvSpPr txBox="1">
            <a:spLocks noGrp="1"/>
          </p:cNvSpPr>
          <p:nvPr>
            <p:ph type="subTitle" idx="5"/>
          </p:nvPr>
        </p:nvSpPr>
        <p:spPr>
          <a:xfrm>
            <a:off x="2100875" y="3504150"/>
            <a:ext cx="51060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59132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9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9"/>
          <p:cNvSpPr txBox="1">
            <a:spLocks noGrp="1"/>
          </p:cNvSpPr>
          <p:nvPr>
            <p:ph type="body" idx="1"/>
          </p:nvPr>
        </p:nvSpPr>
        <p:spPr>
          <a:xfrm>
            <a:off x="3306200" y="2227588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∗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37" name="Google Shape;337;p1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38" name="Google Shape;338;p1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39" name="Google Shape;339;p1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0" name="Google Shape;340;p1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1" name="Google Shape;341;p1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2" name="Google Shape;342;p1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3" name="Google Shape;343;p1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4" name="Google Shape;344;p1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5" name="Google Shape;345;p1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6" name="Google Shape;346;p1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7" name="Google Shape;347;p1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8" name="Google Shape;348;p1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9" name="Google Shape;349;p1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0" name="Google Shape;350;p1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1" name="Google Shape;351;p19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091200" y="2372263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3" name="Google Shape;353;p19"/>
          <p:cNvSpPr txBox="1">
            <a:spLocks noGrp="1"/>
          </p:cNvSpPr>
          <p:nvPr>
            <p:ph type="body" idx="3"/>
          </p:nvPr>
        </p:nvSpPr>
        <p:spPr>
          <a:xfrm>
            <a:off x="3739600" y="3164425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∗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2524600" y="3309175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5" name="Google Shape;355;p19"/>
          <p:cNvSpPr txBox="1">
            <a:spLocks noGrp="1"/>
          </p:cNvSpPr>
          <p:nvPr>
            <p:ph type="subTitle" idx="5"/>
          </p:nvPr>
        </p:nvSpPr>
        <p:spPr>
          <a:xfrm>
            <a:off x="1672200" y="1245150"/>
            <a:ext cx="5922000" cy="5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54987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0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0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0"/>
          <p:cNvSpPr txBox="1">
            <a:spLocks noGrp="1"/>
          </p:cNvSpPr>
          <p:nvPr>
            <p:ph type="subTitle" idx="1"/>
          </p:nvPr>
        </p:nvSpPr>
        <p:spPr>
          <a:xfrm>
            <a:off x="1667256" y="2355825"/>
            <a:ext cx="2891100" cy="15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20"/>
          <p:cNvSpPr txBox="1">
            <a:spLocks noGrp="1"/>
          </p:cNvSpPr>
          <p:nvPr>
            <p:ph type="title"/>
          </p:nvPr>
        </p:nvSpPr>
        <p:spPr>
          <a:xfrm>
            <a:off x="1121875" y="1183920"/>
            <a:ext cx="28911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0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2" name="Google Shape;362;p20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3" name="Google Shape;363;p20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4" name="Google Shape;364;p20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5" name="Google Shape;365;p20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6" name="Google Shape;366;p20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7" name="Google Shape;367;p20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8" name="Google Shape;368;p20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9" name="Google Shape;369;p20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0" name="Google Shape;370;p20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1" name="Google Shape;371;p20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2" name="Google Shape;372;p20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3" name="Google Shape;373;p20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4" name="Google Shape;374;p20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190050046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1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1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9" name="Google Shape;379;p21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0" name="Google Shape;380;p21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1" name="Google Shape;381;p21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2" name="Google Shape;382;p21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3" name="Google Shape;383;p21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4" name="Google Shape;384;p21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5" name="Google Shape;385;p21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6" name="Google Shape;386;p21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7" name="Google Shape;387;p21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8" name="Google Shape;388;p21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9" name="Google Shape;389;p21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0" name="Google Shape;390;p21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1" name="Google Shape;391;p21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2" name="Google Shape;392;p21"/>
          <p:cNvSpPr txBox="1">
            <a:spLocks noGrp="1"/>
          </p:cNvSpPr>
          <p:nvPr>
            <p:ph type="body" idx="1"/>
          </p:nvPr>
        </p:nvSpPr>
        <p:spPr>
          <a:xfrm>
            <a:off x="2090500" y="1956600"/>
            <a:ext cx="5111400" cy="2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∗"/>
              <a:defRPr sz="2000">
                <a:solidFill>
                  <a:schemeClr val="accent3"/>
                </a:solidFill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 sz="1200">
                <a:solidFill>
                  <a:schemeClr val="accent3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●"/>
              <a:defRPr>
                <a:solidFill>
                  <a:schemeClr val="accent3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>
                <a:solidFill>
                  <a:schemeClr val="accent3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●"/>
              <a:defRPr>
                <a:solidFill>
                  <a:schemeClr val="accent3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>
                <a:solidFill>
                  <a:schemeClr val="accent3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21"/>
          <p:cNvSpPr txBox="1">
            <a:spLocks noGrp="1"/>
          </p:cNvSpPr>
          <p:nvPr>
            <p:ph type="subTitle" idx="2"/>
          </p:nvPr>
        </p:nvSpPr>
        <p:spPr>
          <a:xfrm>
            <a:off x="1676975" y="1309850"/>
            <a:ext cx="54507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21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258491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22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2"/>
          <p:cNvSpPr txBox="1">
            <a:spLocks noGrp="1"/>
          </p:cNvSpPr>
          <p:nvPr>
            <p:ph type="ctrTitle"/>
          </p:nvPr>
        </p:nvSpPr>
        <p:spPr>
          <a:xfrm>
            <a:off x="1139125" y="582056"/>
            <a:ext cx="30645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9" name="Google Shape;399;p22"/>
          <p:cNvSpPr txBox="1">
            <a:spLocks noGrp="1"/>
          </p:cNvSpPr>
          <p:nvPr>
            <p:ph type="subTitle" idx="1"/>
          </p:nvPr>
        </p:nvSpPr>
        <p:spPr>
          <a:xfrm>
            <a:off x="2064825" y="1695725"/>
            <a:ext cx="3720600" cy="7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0" name="Google Shape;400;p22"/>
          <p:cNvSpPr txBox="1">
            <a:spLocks noGrp="1"/>
          </p:cNvSpPr>
          <p:nvPr>
            <p:ph type="subTitle" idx="2"/>
          </p:nvPr>
        </p:nvSpPr>
        <p:spPr>
          <a:xfrm>
            <a:off x="1570575" y="1261025"/>
            <a:ext cx="45720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1" name="Google Shape;401;p2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2" name="Google Shape;402;p2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3" name="Google Shape;403;p2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4" name="Google Shape;404;p2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" name="Google Shape;405;p2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6" name="Google Shape;406;p2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7" name="Google Shape;407;p2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8" name="Google Shape;408;p2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9" name="Google Shape;409;p2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0" name="Google Shape;410;p2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1" name="Google Shape;411;p2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2" name="Google Shape;412;p2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" name="Google Shape;413;p2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" name="Google Shape;414;p2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5" name="Google Shape;415;p22"/>
          <p:cNvSpPr txBox="1"/>
          <p:nvPr/>
        </p:nvSpPr>
        <p:spPr>
          <a:xfrm>
            <a:off x="2912425" y="3087263"/>
            <a:ext cx="4418100" cy="6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CREDITS: This presentation template was created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including icons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and infographics &amp; images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848375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/>
          <p:nvPr/>
        </p:nvSpPr>
        <p:spPr>
          <a:xfrm>
            <a:off x="-1152650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" name="Google Shape;39;p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40;p4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Background 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366828355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Background  1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1489823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411648184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1242880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body" idx="1"/>
          </p:nvPr>
        </p:nvSpPr>
        <p:spPr>
          <a:xfrm>
            <a:off x="1464250" y="1063175"/>
            <a:ext cx="6969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∗"/>
              <a:defRPr sz="10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4" name="Google Shape;54;p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5" name="Google Shape;55;p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6" name="Google Shape;56;p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" name="Google Shape;57;p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" name="Google Shape;58;p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9" name="Google Shape;59;p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0" name="Google Shape;60;p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1" name="Google Shape;61;p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" name="Google Shape;62;p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" name="Google Shape;63;p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" name="Google Shape;64;p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5" name="Google Shape;65;p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6" name="Google Shape;66;p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31904196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1"/>
          </p:nvPr>
        </p:nvSpPr>
        <p:spPr>
          <a:xfrm>
            <a:off x="2240150" y="3143327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2"/>
          </p:nvPr>
        </p:nvSpPr>
        <p:spPr>
          <a:xfrm>
            <a:off x="2240150" y="1151940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subTitle" idx="3"/>
          </p:nvPr>
        </p:nvSpPr>
        <p:spPr>
          <a:xfrm>
            <a:off x="1143250" y="2612625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4" name="Google Shape;74;p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5" name="Google Shape;75;p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6" name="Google Shape;76;p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7" name="Google Shape;77;p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8" name="Google Shape;78;p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9" name="Google Shape;79;p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1" name="Google Shape;81;p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2" name="Google Shape;82;p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3" name="Google Shape;83;p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" name="Google Shape;84;p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5" name="Google Shape;85;p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6" name="Google Shape;86;p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1143250" y="621240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45211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4" name="Google Shape;104;p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446070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 txBox="1">
            <a:spLocks noGrp="1"/>
          </p:cNvSpPr>
          <p:nvPr>
            <p:ph type="subTitle" idx="1"/>
          </p:nvPr>
        </p:nvSpPr>
        <p:spPr>
          <a:xfrm>
            <a:off x="1674500" y="2736550"/>
            <a:ext cx="3627600" cy="10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title"/>
          </p:nvPr>
        </p:nvSpPr>
        <p:spPr>
          <a:xfrm>
            <a:off x="1154275" y="1137700"/>
            <a:ext cx="3969900" cy="14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2" name="Google Shape;112;p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3" name="Google Shape;113;p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4" name="Google Shape;114;p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5" name="Google Shape;115;p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6" name="Google Shape;116;p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7" name="Google Shape;117;p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8" name="Google Shape;118;p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9" name="Google Shape;119;p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0" name="Google Shape;120;p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1" name="Google Shape;121;p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2" name="Google Shape;122;p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3" name="Google Shape;123;p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4" name="Google Shape;124;p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33485359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673350" y="1194150"/>
            <a:ext cx="42813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9" name="Google Shape;129;p8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0" name="Google Shape;130;p8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1" name="Google Shape;131;p8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2" name="Google Shape;132;p8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4" name="Google Shape;134;p8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5" name="Google Shape;135;p8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7" name="Google Shape;137;p8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2" name="Google Shape;142;p8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32177687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9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/>
          <p:cNvSpPr txBox="1">
            <a:spLocks noGrp="1"/>
          </p:cNvSpPr>
          <p:nvPr>
            <p:ph type="title"/>
          </p:nvPr>
        </p:nvSpPr>
        <p:spPr>
          <a:xfrm>
            <a:off x="1131500" y="621250"/>
            <a:ext cx="4045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7" name="Google Shape;147;p9"/>
          <p:cNvSpPr txBox="1">
            <a:spLocks noGrp="1"/>
          </p:cNvSpPr>
          <p:nvPr>
            <p:ph type="subTitle" idx="1"/>
          </p:nvPr>
        </p:nvSpPr>
        <p:spPr>
          <a:xfrm>
            <a:off x="1593350" y="1574450"/>
            <a:ext cx="5539200" cy="14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8" name="Google Shape;148;p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9" name="Google Shape;149;p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0" name="Google Shape;150;p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1" name="Google Shape;151;p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2" name="Google Shape;152;p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3" name="Google Shape;153;p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4" name="Google Shape;154;p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5" name="Google Shape;155;p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6" name="Google Shape;156;p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598199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4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ctrTitle" idx="2"/>
          </p:nvPr>
        </p:nvSpPr>
        <p:spPr>
          <a:xfrm flipH="1">
            <a:off x="1663075" y="2606298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ubTitle" idx="1"/>
          </p:nvPr>
        </p:nvSpPr>
        <p:spPr>
          <a:xfrm flipH="1">
            <a:off x="1432475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ctrTitle" idx="3"/>
          </p:nvPr>
        </p:nvSpPr>
        <p:spPr>
          <a:xfrm flipH="1">
            <a:off x="4851150" y="2606423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ubTitle" idx="4"/>
          </p:nvPr>
        </p:nvSpPr>
        <p:spPr>
          <a:xfrm flipH="1">
            <a:off x="4620550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ctrTitle" idx="5"/>
          </p:nvPr>
        </p:nvSpPr>
        <p:spPr>
          <a:xfrm flipH="1">
            <a:off x="3257125" y="176324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6"/>
          </p:nvPr>
        </p:nvSpPr>
        <p:spPr>
          <a:xfrm flipH="1">
            <a:off x="302651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ctrTitle" idx="7"/>
          </p:nvPr>
        </p:nvSpPr>
        <p:spPr>
          <a:xfrm flipH="1">
            <a:off x="6445175" y="176324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ubTitle" idx="8"/>
          </p:nvPr>
        </p:nvSpPr>
        <p:spPr>
          <a:xfrm flipH="1">
            <a:off x="621456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85">
          <p15:clr>
            <a:srgbClr val="FA7B17"/>
          </p15:clr>
        </p15:guide>
        <p15:guide id="2" orient="horz" pos="1460">
          <p15:clr>
            <a:srgbClr val="FA7B17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title"/>
          </p:nvPr>
        </p:nvSpPr>
        <p:spPr>
          <a:xfrm>
            <a:off x="710125" y="542575"/>
            <a:ext cx="3861900" cy="14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644022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1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1"/>
          <p:cNvSpPr txBox="1">
            <a:spLocks noGrp="1"/>
          </p:cNvSpPr>
          <p:nvPr>
            <p:ph type="title" hasCustomPrompt="1"/>
          </p:nvPr>
        </p:nvSpPr>
        <p:spPr>
          <a:xfrm>
            <a:off x="1084225" y="1311425"/>
            <a:ext cx="63792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8" name="Google Shape;168;p11"/>
          <p:cNvSpPr txBox="1">
            <a:spLocks noGrp="1"/>
          </p:cNvSpPr>
          <p:nvPr>
            <p:ph type="body" idx="1"/>
          </p:nvPr>
        </p:nvSpPr>
        <p:spPr>
          <a:xfrm>
            <a:off x="1554225" y="2486925"/>
            <a:ext cx="66891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accent3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9" name="Google Shape;169;p11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0" name="Google Shape;170;p11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1" name="Google Shape;171;p11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2" name="Google Shape;172;p11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3" name="Google Shape;173;p11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4" name="Google Shape;174;p11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5" name="Google Shape;175;p11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6" name="Google Shape;176;p11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7" name="Google Shape;177;p11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8" name="Google Shape;178;p11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9" name="Google Shape;179;p11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0" name="Google Shape;180;p11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1" name="Google Shape;181;p11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2" name="Google Shape;182;p11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270135623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19150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636034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4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5" name="Google Shape;215;p1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109200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6" name="Google Shape;216;p1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9" name="Google Shape;219;p1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2" name="Google Shape;222;p1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" name="Google Shape;223;p1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" name="Google Shape;224;p1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5" name="Google Shape;225;p1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6" name="Google Shape;226;p1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7" name="Google Shape;227;p1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8" name="Google Shape;228;p1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9" name="Google Shape;229;p1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131486340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5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subTitle" idx="1"/>
          </p:nvPr>
        </p:nvSpPr>
        <p:spPr>
          <a:xfrm>
            <a:off x="3443750" y="3621269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15"/>
          <p:cNvSpPr txBox="1">
            <a:spLocks noGrp="1"/>
          </p:cNvSpPr>
          <p:nvPr>
            <p:ph type="subTitle" idx="2"/>
          </p:nvPr>
        </p:nvSpPr>
        <p:spPr>
          <a:xfrm>
            <a:off x="3051250" y="26383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15"/>
          <p:cNvSpPr txBox="1">
            <a:spLocks noGrp="1"/>
          </p:cNvSpPr>
          <p:nvPr>
            <p:ph type="subTitle" idx="3"/>
          </p:nvPr>
        </p:nvSpPr>
        <p:spPr>
          <a:xfrm>
            <a:off x="3051250" y="2330425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15"/>
          <p:cNvSpPr txBox="1">
            <a:spLocks noGrp="1"/>
          </p:cNvSpPr>
          <p:nvPr>
            <p:ph type="subTitle" idx="4"/>
          </p:nvPr>
        </p:nvSpPr>
        <p:spPr>
          <a:xfrm>
            <a:off x="2624725" y="16554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15"/>
          <p:cNvSpPr txBox="1">
            <a:spLocks noGrp="1"/>
          </p:cNvSpPr>
          <p:nvPr>
            <p:ph type="subTitle" idx="5"/>
          </p:nvPr>
        </p:nvSpPr>
        <p:spPr>
          <a:xfrm>
            <a:off x="2624725" y="1347525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15"/>
          <p:cNvSpPr txBox="1">
            <a:spLocks noGrp="1"/>
          </p:cNvSpPr>
          <p:nvPr>
            <p:ph type="subTitle" idx="6"/>
          </p:nvPr>
        </p:nvSpPr>
        <p:spPr>
          <a:xfrm>
            <a:off x="3443750" y="3313350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1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0" name="Google Shape;240;p1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1" name="Google Shape;241;p1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2" name="Google Shape;242;p1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3" name="Google Shape;243;p1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4" name="Google Shape;244;p1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5" name="Google Shape;245;p1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6" name="Google Shape;246;p1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7" name="Google Shape;247;p1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8" name="Google Shape;248;p1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9" name="Google Shape;249;p1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0" name="Google Shape;250;p1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1" name="Google Shape;251;p1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2" name="Google Shape;252;p1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3" name="Google Shape;253;p15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958985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6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5596231" y="1767554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6"/>
          <p:cNvSpPr txBox="1">
            <a:spLocks noGrp="1"/>
          </p:cNvSpPr>
          <p:nvPr>
            <p:ph type="subTitle" idx="2"/>
          </p:nvPr>
        </p:nvSpPr>
        <p:spPr>
          <a:xfrm>
            <a:off x="2494725" y="1767558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6"/>
          <p:cNvSpPr txBox="1">
            <a:spLocks noGrp="1"/>
          </p:cNvSpPr>
          <p:nvPr>
            <p:ph type="subTitle" idx="3"/>
          </p:nvPr>
        </p:nvSpPr>
        <p:spPr>
          <a:xfrm>
            <a:off x="24947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16"/>
          <p:cNvSpPr txBox="1">
            <a:spLocks noGrp="1"/>
          </p:cNvSpPr>
          <p:nvPr>
            <p:ph type="subTitle" idx="4"/>
          </p:nvPr>
        </p:nvSpPr>
        <p:spPr>
          <a:xfrm>
            <a:off x="55962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subTitle" idx="5"/>
          </p:nvPr>
        </p:nvSpPr>
        <p:spPr>
          <a:xfrm>
            <a:off x="6030031" y="3371329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16"/>
          <p:cNvSpPr txBox="1">
            <a:spLocks noGrp="1"/>
          </p:cNvSpPr>
          <p:nvPr>
            <p:ph type="subTitle" idx="6"/>
          </p:nvPr>
        </p:nvSpPr>
        <p:spPr>
          <a:xfrm>
            <a:off x="2928525" y="3371333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16"/>
          <p:cNvSpPr txBox="1">
            <a:spLocks noGrp="1"/>
          </p:cNvSpPr>
          <p:nvPr>
            <p:ph type="subTitle" idx="7"/>
          </p:nvPr>
        </p:nvSpPr>
        <p:spPr>
          <a:xfrm>
            <a:off x="29285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16"/>
          <p:cNvSpPr txBox="1">
            <a:spLocks noGrp="1"/>
          </p:cNvSpPr>
          <p:nvPr>
            <p:ph type="subTitle" idx="8"/>
          </p:nvPr>
        </p:nvSpPr>
        <p:spPr>
          <a:xfrm>
            <a:off x="60300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1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6" name="Google Shape;266;p1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7" name="Google Shape;267;p1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8" name="Google Shape;268;p1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9" name="Google Shape;269;p1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0" name="Google Shape;270;p1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1" name="Google Shape;271;p1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2" name="Google Shape;272;p1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3" name="Google Shape;273;p1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4" name="Google Shape;274;p1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5" name="Google Shape;275;p1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6" name="Google Shape;276;p1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7" name="Google Shape;277;p1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8" name="Google Shape;278;p1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9" name="Google Shape;279;p1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8720330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 txBox="1">
            <a:spLocks noGrp="1"/>
          </p:cNvSpPr>
          <p:nvPr>
            <p:ph type="subTitle" idx="1"/>
          </p:nvPr>
        </p:nvSpPr>
        <p:spPr>
          <a:xfrm>
            <a:off x="1679425" y="1587644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7"/>
          <p:cNvSpPr txBox="1">
            <a:spLocks noGrp="1"/>
          </p:cNvSpPr>
          <p:nvPr>
            <p:ph type="subTitle" idx="2"/>
          </p:nvPr>
        </p:nvSpPr>
        <p:spPr>
          <a:xfrm>
            <a:off x="1679425" y="126990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17"/>
          <p:cNvSpPr txBox="1">
            <a:spLocks noGrp="1"/>
          </p:cNvSpPr>
          <p:nvPr>
            <p:ph type="subTitle" idx="3"/>
          </p:nvPr>
        </p:nvSpPr>
        <p:spPr>
          <a:xfrm>
            <a:off x="2536285" y="3541351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7"/>
          <p:cNvSpPr txBox="1">
            <a:spLocks noGrp="1"/>
          </p:cNvSpPr>
          <p:nvPr>
            <p:ph type="subTitle" idx="4"/>
          </p:nvPr>
        </p:nvSpPr>
        <p:spPr>
          <a:xfrm>
            <a:off x="2536286" y="322145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17"/>
          <p:cNvSpPr txBox="1">
            <a:spLocks noGrp="1"/>
          </p:cNvSpPr>
          <p:nvPr>
            <p:ph type="subTitle" idx="5"/>
          </p:nvPr>
        </p:nvSpPr>
        <p:spPr>
          <a:xfrm>
            <a:off x="4994100" y="1577676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17"/>
          <p:cNvSpPr txBox="1">
            <a:spLocks noGrp="1"/>
          </p:cNvSpPr>
          <p:nvPr>
            <p:ph type="subTitle" idx="6"/>
          </p:nvPr>
        </p:nvSpPr>
        <p:spPr>
          <a:xfrm>
            <a:off x="4994100" y="12577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17"/>
          <p:cNvSpPr txBox="1">
            <a:spLocks noGrp="1"/>
          </p:cNvSpPr>
          <p:nvPr>
            <p:ph type="subTitle" idx="7"/>
          </p:nvPr>
        </p:nvSpPr>
        <p:spPr>
          <a:xfrm>
            <a:off x="2099975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subTitle" idx="8"/>
          </p:nvPr>
        </p:nvSpPr>
        <p:spPr>
          <a:xfrm>
            <a:off x="2099975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subTitle" idx="9"/>
          </p:nvPr>
        </p:nvSpPr>
        <p:spPr>
          <a:xfrm>
            <a:off x="5414650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17"/>
          <p:cNvSpPr txBox="1">
            <a:spLocks noGrp="1"/>
          </p:cNvSpPr>
          <p:nvPr>
            <p:ph type="subTitle" idx="13"/>
          </p:nvPr>
        </p:nvSpPr>
        <p:spPr>
          <a:xfrm>
            <a:off x="5414650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17"/>
          <p:cNvSpPr txBox="1">
            <a:spLocks noGrp="1"/>
          </p:cNvSpPr>
          <p:nvPr>
            <p:ph type="subTitle" idx="14"/>
          </p:nvPr>
        </p:nvSpPr>
        <p:spPr>
          <a:xfrm>
            <a:off x="5846735" y="355131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7"/>
          <p:cNvSpPr txBox="1">
            <a:spLocks noGrp="1"/>
          </p:cNvSpPr>
          <p:nvPr>
            <p:ph type="subTitle" idx="15"/>
          </p:nvPr>
        </p:nvSpPr>
        <p:spPr>
          <a:xfrm>
            <a:off x="5846736" y="32335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6" name="Google Shape;296;p1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7" name="Google Shape;297;p1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9" name="Google Shape;299;p1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0" name="Google Shape;300;p1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1" name="Google Shape;301;p1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2" name="Google Shape;302;p1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3" name="Google Shape;303;p1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4" name="Google Shape;304;p1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5" name="Google Shape;305;p1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6" name="Google Shape;306;p1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7" name="Google Shape;307;p1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8" name="Google Shape;308;p1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9" name="Google Shape;309;p1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429288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8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8"/>
          <p:cNvSpPr txBox="1">
            <a:spLocks noGrp="1"/>
          </p:cNvSpPr>
          <p:nvPr>
            <p:ph type="title" hasCustomPrompt="1"/>
          </p:nvPr>
        </p:nvSpPr>
        <p:spPr>
          <a:xfrm>
            <a:off x="1134200" y="686250"/>
            <a:ext cx="5341200" cy="6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4" name="Google Shape;314;p18"/>
          <p:cNvSpPr txBox="1">
            <a:spLocks noGrp="1"/>
          </p:cNvSpPr>
          <p:nvPr>
            <p:ph type="subTitle" idx="1"/>
          </p:nvPr>
        </p:nvSpPr>
        <p:spPr>
          <a:xfrm>
            <a:off x="1664475" y="1323750"/>
            <a:ext cx="48108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8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6" name="Google Shape;316;p18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0" name="Google Shape;320;p18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1" name="Google Shape;321;p18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3" name="Google Shape;323;p18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4" name="Google Shape;324;p18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7" name="Google Shape;327;p18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8" name="Google Shape;328;p18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9" name="Google Shape;329;p18"/>
          <p:cNvSpPr txBox="1">
            <a:spLocks noGrp="1"/>
          </p:cNvSpPr>
          <p:nvPr>
            <p:ph type="title" idx="2" hasCustomPrompt="1"/>
          </p:nvPr>
        </p:nvSpPr>
        <p:spPr>
          <a:xfrm>
            <a:off x="2100875" y="2016175"/>
            <a:ext cx="51060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0" name="Google Shape;330;p18"/>
          <p:cNvSpPr txBox="1">
            <a:spLocks noGrp="1"/>
          </p:cNvSpPr>
          <p:nvPr>
            <p:ph type="subTitle" idx="3"/>
          </p:nvPr>
        </p:nvSpPr>
        <p:spPr>
          <a:xfrm>
            <a:off x="2100875" y="2506366"/>
            <a:ext cx="51060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1" name="Google Shape;331;p18"/>
          <p:cNvSpPr txBox="1">
            <a:spLocks noGrp="1"/>
          </p:cNvSpPr>
          <p:nvPr>
            <p:ph type="title" idx="4" hasCustomPrompt="1"/>
          </p:nvPr>
        </p:nvSpPr>
        <p:spPr>
          <a:xfrm>
            <a:off x="2100875" y="3013959"/>
            <a:ext cx="51060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2" name="Google Shape;332;p18"/>
          <p:cNvSpPr txBox="1">
            <a:spLocks noGrp="1"/>
          </p:cNvSpPr>
          <p:nvPr>
            <p:ph type="subTitle" idx="5"/>
          </p:nvPr>
        </p:nvSpPr>
        <p:spPr>
          <a:xfrm>
            <a:off x="2100875" y="3504150"/>
            <a:ext cx="51060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238645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9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9"/>
          <p:cNvSpPr txBox="1">
            <a:spLocks noGrp="1"/>
          </p:cNvSpPr>
          <p:nvPr>
            <p:ph type="body" idx="1"/>
          </p:nvPr>
        </p:nvSpPr>
        <p:spPr>
          <a:xfrm>
            <a:off x="3306200" y="2227588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∗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37" name="Google Shape;337;p1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38" name="Google Shape;338;p1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39" name="Google Shape;339;p1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0" name="Google Shape;340;p1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1" name="Google Shape;341;p1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2" name="Google Shape;342;p1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3" name="Google Shape;343;p1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4" name="Google Shape;344;p1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5" name="Google Shape;345;p1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6" name="Google Shape;346;p1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7" name="Google Shape;347;p1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8" name="Google Shape;348;p1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9" name="Google Shape;349;p1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0" name="Google Shape;350;p1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1" name="Google Shape;351;p19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091200" y="2372263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3" name="Google Shape;353;p19"/>
          <p:cNvSpPr txBox="1">
            <a:spLocks noGrp="1"/>
          </p:cNvSpPr>
          <p:nvPr>
            <p:ph type="body" idx="3"/>
          </p:nvPr>
        </p:nvSpPr>
        <p:spPr>
          <a:xfrm>
            <a:off x="3739600" y="3164425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∗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2524600" y="3309175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5" name="Google Shape;355;p19"/>
          <p:cNvSpPr txBox="1">
            <a:spLocks noGrp="1"/>
          </p:cNvSpPr>
          <p:nvPr>
            <p:ph type="subTitle" idx="5"/>
          </p:nvPr>
        </p:nvSpPr>
        <p:spPr>
          <a:xfrm>
            <a:off x="1672200" y="1245150"/>
            <a:ext cx="5922000" cy="5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7540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 flipH="1">
            <a:off x="4308501" y="-424791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7"/>
          <p:cNvSpPr/>
          <p:nvPr/>
        </p:nvSpPr>
        <p:spPr>
          <a:xfrm flipH="1">
            <a:off x="7518426" y="-424791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9;p7"/>
          <p:cNvSpPr txBox="1">
            <a:spLocks noGrp="1"/>
          </p:cNvSpPr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title" idx="2" hasCustomPrompt="1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0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0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0"/>
          <p:cNvSpPr txBox="1">
            <a:spLocks noGrp="1"/>
          </p:cNvSpPr>
          <p:nvPr>
            <p:ph type="subTitle" idx="1"/>
          </p:nvPr>
        </p:nvSpPr>
        <p:spPr>
          <a:xfrm>
            <a:off x="1667256" y="2355825"/>
            <a:ext cx="2891100" cy="15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20"/>
          <p:cNvSpPr txBox="1">
            <a:spLocks noGrp="1"/>
          </p:cNvSpPr>
          <p:nvPr>
            <p:ph type="title"/>
          </p:nvPr>
        </p:nvSpPr>
        <p:spPr>
          <a:xfrm>
            <a:off x="1121875" y="1183920"/>
            <a:ext cx="28911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0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2" name="Google Shape;362;p20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3" name="Google Shape;363;p20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4" name="Google Shape;364;p20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5" name="Google Shape;365;p20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6" name="Google Shape;366;p20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7" name="Google Shape;367;p20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8" name="Google Shape;368;p20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9" name="Google Shape;369;p20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0" name="Google Shape;370;p20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1" name="Google Shape;371;p20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2" name="Google Shape;372;p20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3" name="Google Shape;373;p20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4" name="Google Shape;374;p20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271337503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1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1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9" name="Google Shape;379;p21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0" name="Google Shape;380;p21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1" name="Google Shape;381;p21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2" name="Google Shape;382;p21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3" name="Google Shape;383;p21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4" name="Google Shape;384;p21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5" name="Google Shape;385;p21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6" name="Google Shape;386;p21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7" name="Google Shape;387;p21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8" name="Google Shape;388;p21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9" name="Google Shape;389;p21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0" name="Google Shape;390;p21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1" name="Google Shape;391;p21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2" name="Google Shape;392;p21"/>
          <p:cNvSpPr txBox="1">
            <a:spLocks noGrp="1"/>
          </p:cNvSpPr>
          <p:nvPr>
            <p:ph type="body" idx="1"/>
          </p:nvPr>
        </p:nvSpPr>
        <p:spPr>
          <a:xfrm>
            <a:off x="2090500" y="1956600"/>
            <a:ext cx="5111400" cy="2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∗"/>
              <a:defRPr sz="2000">
                <a:solidFill>
                  <a:schemeClr val="accent3"/>
                </a:solidFill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 sz="1200">
                <a:solidFill>
                  <a:schemeClr val="accent3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●"/>
              <a:defRPr>
                <a:solidFill>
                  <a:schemeClr val="accent3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>
                <a:solidFill>
                  <a:schemeClr val="accent3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●"/>
              <a:defRPr>
                <a:solidFill>
                  <a:schemeClr val="accent3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>
                <a:solidFill>
                  <a:schemeClr val="accent3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21"/>
          <p:cNvSpPr txBox="1">
            <a:spLocks noGrp="1"/>
          </p:cNvSpPr>
          <p:nvPr>
            <p:ph type="subTitle" idx="2"/>
          </p:nvPr>
        </p:nvSpPr>
        <p:spPr>
          <a:xfrm>
            <a:off x="1676975" y="1309850"/>
            <a:ext cx="54507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21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939640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22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2"/>
          <p:cNvSpPr txBox="1">
            <a:spLocks noGrp="1"/>
          </p:cNvSpPr>
          <p:nvPr>
            <p:ph type="ctrTitle"/>
          </p:nvPr>
        </p:nvSpPr>
        <p:spPr>
          <a:xfrm>
            <a:off x="1139125" y="582056"/>
            <a:ext cx="30645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9" name="Google Shape;399;p22"/>
          <p:cNvSpPr txBox="1">
            <a:spLocks noGrp="1"/>
          </p:cNvSpPr>
          <p:nvPr>
            <p:ph type="subTitle" idx="1"/>
          </p:nvPr>
        </p:nvSpPr>
        <p:spPr>
          <a:xfrm>
            <a:off x="2064825" y="1695725"/>
            <a:ext cx="3720600" cy="7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0" name="Google Shape;400;p22"/>
          <p:cNvSpPr txBox="1">
            <a:spLocks noGrp="1"/>
          </p:cNvSpPr>
          <p:nvPr>
            <p:ph type="subTitle" idx="2"/>
          </p:nvPr>
        </p:nvSpPr>
        <p:spPr>
          <a:xfrm>
            <a:off x="1570575" y="1261025"/>
            <a:ext cx="45720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1" name="Google Shape;401;p2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2" name="Google Shape;402;p2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3" name="Google Shape;403;p2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4" name="Google Shape;404;p2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" name="Google Shape;405;p2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6" name="Google Shape;406;p2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7" name="Google Shape;407;p2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8" name="Google Shape;408;p2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9" name="Google Shape;409;p2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0" name="Google Shape;410;p2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1" name="Google Shape;411;p2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2" name="Google Shape;412;p2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" name="Google Shape;413;p2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" name="Google Shape;414;p2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5" name="Google Shape;415;p22"/>
          <p:cNvSpPr txBox="1"/>
          <p:nvPr/>
        </p:nvSpPr>
        <p:spPr>
          <a:xfrm>
            <a:off x="2912425" y="3087263"/>
            <a:ext cx="4418100" cy="6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CREDITS: This presentation template was created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including icons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and infographics &amp; images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292761510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Background 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280289063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Background  1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2029279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3">
  <p:cSld name="CUSTOM_15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ctrTitle"/>
          </p:nvPr>
        </p:nvSpPr>
        <p:spPr>
          <a:xfrm flipH="1">
            <a:off x="6795803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ctrTitle" idx="2"/>
          </p:nvPr>
        </p:nvSpPr>
        <p:spPr>
          <a:xfrm flipH="1">
            <a:off x="720000" y="1982325"/>
            <a:ext cx="26715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 flipH="1">
            <a:off x="1264200" y="2513497"/>
            <a:ext cx="2127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07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15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 flipH="1">
            <a:off x="4308501" y="-410756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Google Shape;90;p14"/>
          <p:cNvSpPr/>
          <p:nvPr/>
        </p:nvSpPr>
        <p:spPr>
          <a:xfrm flipH="1">
            <a:off x="7518426" y="-410756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 flipH="1">
            <a:off x="5526018" y="1652050"/>
            <a:ext cx="17316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ExtraBold"/>
              <a:buNone/>
              <a:defRPr sz="18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ctrTitle" idx="2"/>
          </p:nvPr>
        </p:nvSpPr>
        <p:spPr>
          <a:xfrm>
            <a:off x="3999944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Font typeface="Assistant ExtraLight"/>
              <a:buNone/>
              <a:defRPr sz="1100" b="0">
                <a:latin typeface="Assistant ExtraLight"/>
                <a:ea typeface="Assistant ExtraLight"/>
                <a:cs typeface="Assistant ExtraLight"/>
                <a:sym typeface="Assistant Extra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Font typeface="Assistant ExtraLight"/>
              <a:buNone/>
              <a:defRPr sz="1100" b="0">
                <a:latin typeface="Assistant ExtraLight"/>
                <a:ea typeface="Assistant ExtraLight"/>
                <a:cs typeface="Assistant ExtraLight"/>
                <a:sym typeface="Assistant Extra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Font typeface="Assistant ExtraLight"/>
              <a:buNone/>
              <a:defRPr sz="1100" b="0">
                <a:latin typeface="Assistant ExtraLight"/>
                <a:ea typeface="Assistant ExtraLight"/>
                <a:cs typeface="Assistant ExtraLight"/>
                <a:sym typeface="Assistant Extra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Font typeface="Assistant ExtraLight"/>
              <a:buNone/>
              <a:defRPr sz="1100" b="0">
                <a:latin typeface="Assistant ExtraLight"/>
                <a:ea typeface="Assistant ExtraLight"/>
                <a:cs typeface="Assistant ExtraLight"/>
                <a:sym typeface="Assistant Extra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Font typeface="Assistant ExtraLight"/>
              <a:buNone/>
              <a:defRPr sz="1100" b="0">
                <a:latin typeface="Assistant ExtraLight"/>
                <a:ea typeface="Assistant ExtraLight"/>
                <a:cs typeface="Assistant ExtraLight"/>
                <a:sym typeface="Assistant Extra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Font typeface="Assistant ExtraLight"/>
              <a:buNone/>
              <a:defRPr sz="1100" b="0">
                <a:latin typeface="Assistant ExtraLight"/>
                <a:ea typeface="Assistant ExtraLight"/>
                <a:cs typeface="Assistant ExtraLight"/>
                <a:sym typeface="Assistant Extra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Font typeface="Assistant ExtraLight"/>
              <a:buNone/>
              <a:defRPr sz="1100" b="0">
                <a:latin typeface="Assistant ExtraLight"/>
                <a:ea typeface="Assistant ExtraLight"/>
                <a:cs typeface="Assistant ExtraLight"/>
                <a:sym typeface="Assistant Extra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Font typeface="Assistant ExtraLight"/>
              <a:buNone/>
              <a:defRPr sz="1100" b="0">
                <a:latin typeface="Assistant ExtraLight"/>
                <a:ea typeface="Assistant ExtraLight"/>
                <a:cs typeface="Assistant ExtraLight"/>
                <a:sym typeface="Assistant Extra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Font typeface="Assistant ExtraLight"/>
              <a:buNone/>
              <a:defRPr sz="1100" b="0">
                <a:latin typeface="Assistant ExtraLight"/>
                <a:ea typeface="Assistant ExtraLight"/>
                <a:cs typeface="Assistant ExtraLight"/>
                <a:sym typeface="Assistan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bg>
      <p:bgPr>
        <a:noFill/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0550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slideLayout" Target="../slideLayouts/slideLayout51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●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○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●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○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●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○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9" r:id="rId7"/>
    <p:sldLayoutId id="2147483660" r:id="rId8"/>
    <p:sldLayoutId id="2147483715" r:id="rId9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orient="horz" pos="340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5448701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315385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4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microsoft.com/office/2007/relationships/hdphoto" Target="../media/hdphoto5.wdp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1" name="Google Shape;151;p33">
            <a:extLst>
              <a:ext uri="{FF2B5EF4-FFF2-40B4-BE49-F238E27FC236}">
                <a16:creationId xmlns:a16="http://schemas.microsoft.com/office/drawing/2014/main" id="{BFC0DB56-53C8-4946-AB58-2CE55868028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46137" y="484779"/>
            <a:ext cx="6570920" cy="1974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>
              <a:buSzPts val="1100"/>
            </a:pPr>
            <a:r>
              <a:rPr lang="en" sz="2400" b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charset="0"/>
                <a:cs typeface="Exo 2" charset="0"/>
              </a:rPr>
              <a:t>PRT– S401   </a:t>
            </a:r>
            <a:br>
              <a:rPr lang="e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charset="0"/>
                <a:cs typeface="Exo 2" charset="0"/>
              </a:rPr>
            </a:br>
            <a:r>
              <a:rPr lang="en-IN" sz="3000" b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charset="0"/>
                <a:cs typeface="Exo 2" panose="020B0604020202020204" charset="0"/>
              </a:rPr>
              <a:t>B.TECH PROJECT </a:t>
            </a:r>
            <a:br>
              <a:rPr lang="en-I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charset="0"/>
                <a:cs typeface="Exo 2" panose="020B0604020202020204" charset="0"/>
              </a:rPr>
            </a:br>
            <a:br>
              <a:rPr lang="en-IN" sz="1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charset="0"/>
                <a:cs typeface="Exo 2" panose="020B0604020202020204" charset="0"/>
              </a:rPr>
            </a:br>
            <a:r>
              <a:rPr lang="en-GB" sz="2400" b="1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charset="0"/>
                <a:cs typeface="Exo 2" panose="020B0604020202020204" charset="0"/>
              </a:rPr>
              <a:t>Sign Language Recognition Using  </a:t>
            </a:r>
            <a:br>
              <a:rPr lang="en-GB" sz="2400" b="1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charset="0"/>
                <a:cs typeface="Exo 2" panose="020B0604020202020204" charset="0"/>
              </a:rPr>
            </a:br>
            <a:r>
              <a:rPr lang="en-GB" sz="2400" b="1" spc="3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charset="0"/>
                <a:cs typeface="Exo 2" panose="020B0604020202020204" charset="0"/>
              </a:rPr>
              <a:t>Machine Learning</a:t>
            </a:r>
            <a:br>
              <a:rPr lang="en-I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charset="0"/>
                <a:cs typeface="Exo 2" panose="020B0604020202020204" charset="0"/>
              </a:rPr>
            </a:br>
            <a:br>
              <a:rPr lang="en-IN" sz="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charset="0"/>
                <a:cs typeface="Exo 2" panose="020B0604020202020204" charset="0"/>
              </a:rPr>
            </a:br>
            <a:r>
              <a:rPr lang="en-IN" sz="4000" b="1" dirty="0">
                <a:solidFill>
                  <a:schemeClr val="bg1"/>
                </a:solidFill>
                <a:latin typeface="Exo 2" charset="0"/>
                <a:cs typeface="Exo 2" panose="020B0604020202020204" charset="0"/>
              </a:rPr>
              <a:t>.</a:t>
            </a:r>
            <a:r>
              <a:rPr lang="en-I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charset="0"/>
                <a:cs typeface="Exo 2" panose="020B0604020202020204" charset="0"/>
              </a:rPr>
              <a:t>   </a:t>
            </a:r>
            <a:endParaRPr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xo 2" charset="0"/>
              <a:cs typeface="Exo 2" charset="0"/>
            </a:endParaRPr>
          </a:p>
        </p:txBody>
      </p:sp>
      <p:sp>
        <p:nvSpPr>
          <p:cNvPr id="52" name="Google Shape;152;p33">
            <a:extLst>
              <a:ext uri="{FF2B5EF4-FFF2-40B4-BE49-F238E27FC236}">
                <a16:creationId xmlns:a16="http://schemas.microsoft.com/office/drawing/2014/main" id="{AFBB6598-FF48-4D8F-BCCA-9D25DC462F6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129088" y="2694681"/>
            <a:ext cx="3886312" cy="18041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r"/>
            <a:r>
              <a:rPr lang="en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panose="020B0604020202020204" charset="0"/>
                <a:ea typeface="Roboto Condensed" panose="020B0604020202020204" charset="0"/>
              </a:rPr>
              <a:t>Presented By:  </a:t>
            </a:r>
            <a:r>
              <a:rPr lang="en" sz="1600" b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panose="020B0604020202020204" charset="0"/>
                <a:ea typeface="Roboto Condensed" panose="020B0604020202020204" charset="0"/>
              </a:rPr>
              <a:t>GROUP-1</a:t>
            </a:r>
          </a:p>
          <a:p>
            <a:pPr marL="0" indent="0" algn="r"/>
            <a:endParaRPr lang="en" sz="1600" b="1" dirty="0">
              <a:latin typeface="Exo 2" panose="020B0604020202020204" charset="0"/>
              <a:ea typeface="Roboto Condensed" panose="020B0604020202020204" charset="0"/>
            </a:endParaRPr>
          </a:p>
          <a:p>
            <a:pPr marL="0" indent="0" algn="r"/>
            <a:endParaRPr lang="en" sz="1100" b="1" dirty="0">
              <a:latin typeface="Nunito Sans" panose="020B060402020202020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7661B7A-19CD-48A8-B243-891D3BAEA2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708164"/>
              </p:ext>
            </p:extLst>
          </p:nvPr>
        </p:nvGraphicFramePr>
        <p:xfrm>
          <a:off x="5298602" y="3040819"/>
          <a:ext cx="2518455" cy="1524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5381">
                  <a:extLst>
                    <a:ext uri="{9D8B030D-6E8A-4147-A177-3AD203B41FA5}">
                      <a16:colId xmlns:a16="http://schemas.microsoft.com/office/drawing/2014/main" val="1325845116"/>
                    </a:ext>
                  </a:extLst>
                </a:gridCol>
                <a:gridCol w="1693074">
                  <a:extLst>
                    <a:ext uri="{9D8B030D-6E8A-4147-A177-3AD203B41FA5}">
                      <a16:colId xmlns:a16="http://schemas.microsoft.com/office/drawing/2014/main" val="1855414696"/>
                    </a:ext>
                  </a:extLst>
                </a:gridCol>
              </a:tblGrid>
              <a:tr h="238879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Exo 2" panose="020B0604020202020204" charset="0"/>
                        </a:rPr>
                        <a:t>Roll No</a:t>
                      </a:r>
                      <a:endParaRPr lang="en-IN" sz="1200" b="1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Exo 2" panose="020B060402020202020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algn="r"/>
                      <a:r>
                        <a:rPr lang="en-US" sz="1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Exo 2" panose="020B0604020202020204" charset="0"/>
                        </a:rPr>
                        <a:t>      Name        </a:t>
                      </a: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Exo 2" panose="020B0604020202020204" charset="0"/>
                        </a:rPr>
                        <a:t>. </a:t>
                      </a:r>
                      <a:r>
                        <a:rPr lang="en-US" sz="1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Exo 2" panose="020B0604020202020204" charset="0"/>
                        </a:rPr>
                        <a:t>  </a:t>
                      </a:r>
                      <a:endParaRPr lang="en-IN" sz="1200" b="1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Exo 2" panose="020B060402020202020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221119"/>
                  </a:ext>
                </a:extLst>
              </a:tr>
              <a:tr h="238879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Exo 2" panose="020B0604020202020204" charset="0"/>
                        </a:rPr>
                        <a:t>004</a:t>
                      </a:r>
                      <a:endParaRPr lang="en-IN" sz="1200" b="1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Exo 2" panose="020B060402020202020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algn="r"/>
                      <a:r>
                        <a:rPr lang="en-US" sz="1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Exo 2" panose="020B0604020202020204" charset="0"/>
                        </a:rPr>
                        <a:t>Adarsh Kr. Nishad</a:t>
                      </a:r>
                      <a:endParaRPr lang="en-IN" sz="1200" b="1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Exo 2" panose="020B060402020202020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026733"/>
                  </a:ext>
                </a:extLst>
              </a:tr>
              <a:tr h="238879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Exo 2" panose="020B0604020202020204" charset="0"/>
                        </a:rPr>
                        <a:t>007</a:t>
                      </a:r>
                      <a:endParaRPr lang="en-IN" sz="1200" b="1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Exo 2" panose="020B060402020202020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algn="r"/>
                      <a:r>
                        <a:rPr lang="en-US" sz="1200" b="1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Exo 2" panose="020B0604020202020204" charset="0"/>
                        </a:rPr>
                        <a:t>Aishwary</a:t>
                      </a:r>
                      <a:r>
                        <a:rPr lang="en-US" sz="1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Exo 2" panose="020B0604020202020204" charset="0"/>
                        </a:rPr>
                        <a:t> Bajpai</a:t>
                      </a:r>
                      <a:endParaRPr lang="en-IN" sz="1200" b="1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Exo 2" panose="020B060402020202020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368272"/>
                  </a:ext>
                </a:extLst>
              </a:tr>
              <a:tr h="238879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algn="ctr"/>
                      <a:r>
                        <a:rPr lang="en-US" sz="1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Exo 2" panose="020B0604020202020204" charset="0"/>
                        </a:rPr>
                        <a:t>050</a:t>
                      </a:r>
                      <a:endParaRPr lang="en-IN" sz="1200" b="1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Exo 2" panose="020B060402020202020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algn="r"/>
                      <a:r>
                        <a:rPr lang="en-US" sz="1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Exo 2" panose="020B0604020202020204" charset="0"/>
                          <a:cs typeface="Calibri" panose="020F0502020204030204" pitchFamily="34" charset="0"/>
                        </a:rPr>
                        <a:t>Shubham Yadav</a:t>
                      </a:r>
                      <a:endParaRPr lang="en-IN" sz="1200" b="1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Exo 2" panose="020B060402020202020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187437"/>
                  </a:ext>
                </a:extLst>
              </a:tr>
              <a:tr h="166513">
                <a:tc gridSpan="2"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algn="r"/>
                      <a:endParaRPr lang="en-US" sz="1100" b="1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Exo 2" panose="020B0604020202020204" charset="0"/>
                      </a:endParaRPr>
                    </a:p>
                    <a:p>
                      <a:pPr algn="r"/>
                      <a:r>
                        <a:rPr lang="en-US" sz="11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Exo 2" panose="020B0604020202020204" charset="0"/>
                        </a:rPr>
                        <a:t>CSE (2K18) Final Year</a:t>
                      </a:r>
                      <a:endParaRPr lang="en-IN" sz="1100" b="1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Exo 2" panose="020B060402020202020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969549"/>
                  </a:ext>
                </a:extLst>
              </a:tr>
            </a:tbl>
          </a:graphicData>
        </a:graphic>
      </p:graphicFrame>
      <p:sp>
        <p:nvSpPr>
          <p:cNvPr id="7" name="Google Shape;320;p45">
            <a:extLst>
              <a:ext uri="{FF2B5EF4-FFF2-40B4-BE49-F238E27FC236}">
                <a16:creationId xmlns:a16="http://schemas.microsoft.com/office/drawing/2014/main" id="{427F5235-5C35-4D09-AAA8-55F0C3158714}"/>
              </a:ext>
            </a:extLst>
          </p:cNvPr>
          <p:cNvSpPr txBox="1">
            <a:spLocks/>
          </p:cNvSpPr>
          <p:nvPr/>
        </p:nvSpPr>
        <p:spPr>
          <a:xfrm>
            <a:off x="802602" y="2794287"/>
            <a:ext cx="2391417" cy="160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r">
              <a:buClr>
                <a:srgbClr val="383838"/>
              </a:buClr>
            </a:pP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panose="020B0604020202020204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Under </a:t>
            </a:r>
            <a:r>
              <a:rPr lang="en-GB" sz="1600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panose="020B0604020202020204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Supervision  of</a:t>
            </a:r>
            <a:endParaRPr lang="en-US" sz="1600" b="1" dirty="0">
              <a:solidFill>
                <a:schemeClr val="bg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xo 2" panose="020B0604020202020204" charset="0"/>
              <a:ea typeface="Cascadia Code ExtraLight" panose="020B0609020000020004" pitchFamily="49" charset="0"/>
              <a:cs typeface="Cascadia Code ExtraLight" panose="020B0609020000020004" pitchFamily="49" charset="0"/>
            </a:endParaRPr>
          </a:p>
          <a:p>
            <a:pPr algn="r">
              <a:buClr>
                <a:srgbClr val="383838"/>
              </a:buClr>
            </a:pPr>
            <a:r>
              <a:rPr lang="en-US" sz="1800" b="1" spc="110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panose="020B0604020202020204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Er. </a:t>
            </a:r>
            <a:r>
              <a:rPr lang="en-US" sz="1800" b="1" spc="110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panose="020B0604020202020204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Suruchi</a:t>
            </a:r>
            <a:r>
              <a:rPr lang="en-US" sz="1800" b="1" spc="110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 2" panose="020B0604020202020204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 Singh</a:t>
            </a:r>
          </a:p>
          <a:p>
            <a:pPr algn="r">
              <a:buClr>
                <a:srgbClr val="383838"/>
              </a:buClr>
            </a:pPr>
            <a:r>
              <a:rPr lang="en-US" sz="1100" b="1" dirty="0">
                <a:solidFill>
                  <a:schemeClr val="bg2">
                    <a:lumMod val="10000"/>
                  </a:schemeClr>
                </a:solidFill>
                <a:latin typeface="Exo 2" panose="020B0604020202020204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(Assistant Prof.)</a:t>
            </a:r>
            <a:endParaRPr lang="en-US" sz="1200" b="1" dirty="0">
              <a:solidFill>
                <a:schemeClr val="bg2">
                  <a:lumMod val="10000"/>
                </a:schemeClr>
              </a:solidFill>
              <a:latin typeface="Exo 2" panose="020B0604020202020204" charset="0"/>
              <a:ea typeface="Cascadia Code ExtraLight" panose="020B0609020000020004" pitchFamily="49" charset="0"/>
              <a:cs typeface="Cascadia Code ExtraLight" panose="020B0609020000020004" pitchFamily="49" charset="0"/>
            </a:endParaRPr>
          </a:p>
          <a:p>
            <a:pPr algn="r">
              <a:buClr>
                <a:srgbClr val="383838"/>
              </a:buClr>
            </a:pPr>
            <a:r>
              <a:rPr lang="en-US" sz="1100" b="1" dirty="0">
                <a:solidFill>
                  <a:schemeClr val="bg2">
                    <a:lumMod val="10000"/>
                  </a:schemeClr>
                </a:solidFill>
                <a:latin typeface="Exo 2" panose="020B0604020202020204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Dept. of computer science</a:t>
            </a:r>
          </a:p>
          <a:p>
            <a:pPr algn="r">
              <a:buClr>
                <a:srgbClr val="383838"/>
              </a:buClr>
            </a:pPr>
            <a:r>
              <a:rPr lang="en-US" sz="1100" b="1" dirty="0">
                <a:solidFill>
                  <a:schemeClr val="bg2">
                    <a:lumMod val="10000"/>
                  </a:schemeClr>
                </a:solidFill>
                <a:latin typeface="Exo 2" panose="020B0604020202020204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and Engineering, </a:t>
            </a:r>
          </a:p>
          <a:p>
            <a:pPr algn="r">
              <a:buClr>
                <a:srgbClr val="383838"/>
              </a:buClr>
            </a:pPr>
            <a:r>
              <a:rPr lang="en-US" sz="1100" b="1" dirty="0">
                <a:solidFill>
                  <a:schemeClr val="bg2">
                    <a:lumMod val="10000"/>
                  </a:schemeClr>
                </a:solidFill>
                <a:latin typeface="Exo 2" panose="020B0604020202020204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UIET, CSJMU</a:t>
            </a:r>
          </a:p>
          <a:p>
            <a:pPr algn="r">
              <a:buClr>
                <a:srgbClr val="383838"/>
              </a:buClr>
            </a:pPr>
            <a:endParaRPr lang="en-IN" b="1" dirty="0">
              <a:solidFill>
                <a:schemeClr val="bg2">
                  <a:lumMod val="10000"/>
                </a:schemeClr>
              </a:solidFill>
              <a:latin typeface="Exo 2" panose="020B0604020202020204" charset="0"/>
              <a:ea typeface="Cascadia Code ExtraLight" panose="020B0609020000020004" pitchFamily="49" charset="0"/>
              <a:cs typeface="Cascadia Code ExtraLight" panose="020B0609020000020004" pitchFamily="49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679268" y="263062"/>
            <a:ext cx="437792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Data Collecting And Processing</a:t>
            </a:r>
            <a:endParaRPr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485773" y="741462"/>
            <a:ext cx="8658225" cy="3890254"/>
          </a:xfrm>
        </p:spPr>
        <p:txBody>
          <a:bodyPr/>
          <a:lstStyle/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To create our own Dataset we have a dedicated program which Capture image from webcam. 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There is a rectangle  frame in  test frame to capture desired portion of image.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We Use  HSV color model to enhance our images capture from web cam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We include  HSV color trackbar to adjust the color .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Images captures from webcam is masked for training purpose.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Total Image For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	Training-&gt;26*1750=45500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	Testing-&gt;26*250=6500</a:t>
            </a:r>
          </a:p>
          <a:p>
            <a:pPr marL="180000" indent="0" algn="l">
              <a:lnSpc>
                <a:spcPct val="150000"/>
              </a:lnSpc>
              <a:buSzPct val="100000"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5940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679268" y="213399"/>
            <a:ext cx="5040850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Data Collecting And Processing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5BE787-5492-8CB7-725C-950686517E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043" t="5804" r="4649" b="43255"/>
          <a:stretch/>
        </p:blipFill>
        <p:spPr>
          <a:xfrm>
            <a:off x="357876" y="910274"/>
            <a:ext cx="2320714" cy="18330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6A4C9C-49D6-6E36-58C3-71BE920140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428" t="17971" r="5419" b="60744"/>
          <a:stretch/>
        </p:blipFill>
        <p:spPr>
          <a:xfrm>
            <a:off x="4170385" y="1188011"/>
            <a:ext cx="1263009" cy="12775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8A77AC-6EDA-FAC4-CDA3-51DBC81A8E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088" t="57324" r="16123" b="19383"/>
          <a:stretch/>
        </p:blipFill>
        <p:spPr>
          <a:xfrm>
            <a:off x="5825349" y="3103795"/>
            <a:ext cx="1394695" cy="15875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84ADBCC-81A6-C9E0-0C0F-0E0CEE491C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17" t="57324" r="29014" b="10894"/>
          <a:stretch/>
        </p:blipFill>
        <p:spPr>
          <a:xfrm>
            <a:off x="7412292" y="973569"/>
            <a:ext cx="1604009" cy="16347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290E7AD-F84E-DE35-5028-17BF922213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099" t="57325" r="3651" b="19746"/>
          <a:stretch/>
        </p:blipFill>
        <p:spPr>
          <a:xfrm>
            <a:off x="2225582" y="3135418"/>
            <a:ext cx="1302951" cy="1524334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8D7200EC-907A-2C79-8202-540FA93581B0}"/>
              </a:ext>
            </a:extLst>
          </p:cNvPr>
          <p:cNvSpPr/>
          <p:nvPr/>
        </p:nvSpPr>
        <p:spPr>
          <a:xfrm>
            <a:off x="2676524" y="1695371"/>
            <a:ext cx="1493861" cy="57377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Arrow: Left-Right-Up 19">
            <a:extLst>
              <a:ext uri="{FF2B5EF4-FFF2-40B4-BE49-F238E27FC236}">
                <a16:creationId xmlns:a16="http://schemas.microsoft.com/office/drawing/2014/main" id="{319F38C0-646A-7882-B4E5-89660DF3921A}"/>
              </a:ext>
            </a:extLst>
          </p:cNvPr>
          <p:cNvSpPr/>
          <p:nvPr/>
        </p:nvSpPr>
        <p:spPr>
          <a:xfrm>
            <a:off x="3528534" y="2465549"/>
            <a:ext cx="2296816" cy="1434647"/>
          </a:xfrm>
          <a:prstGeom prst="leftRightUpArrow">
            <a:avLst>
              <a:gd name="adj1" fmla="val 0"/>
              <a:gd name="adj2" fmla="val 0"/>
              <a:gd name="adj3" fmla="val 26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189879D-BE59-A1D7-E3A1-3F03D63A33D2}"/>
              </a:ext>
            </a:extLst>
          </p:cNvPr>
          <p:cNvSpPr/>
          <p:nvPr/>
        </p:nvSpPr>
        <p:spPr>
          <a:xfrm rot="16200000">
            <a:off x="3491209" y="3862873"/>
            <a:ext cx="99209" cy="746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CC432BAC-9C8E-E766-7367-16689ED3D5F0}"/>
              </a:ext>
            </a:extLst>
          </p:cNvPr>
          <p:cNvSpPr/>
          <p:nvPr/>
        </p:nvSpPr>
        <p:spPr>
          <a:xfrm rot="5400000">
            <a:off x="4106883" y="1679984"/>
            <a:ext cx="99209" cy="746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252FDD-0E9D-FF05-1CA5-8688CB20FBEA}"/>
              </a:ext>
            </a:extLst>
          </p:cNvPr>
          <p:cNvSpPr txBox="1"/>
          <p:nvPr/>
        </p:nvSpPr>
        <p:spPr>
          <a:xfrm>
            <a:off x="3167040" y="1486334"/>
            <a:ext cx="481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Crop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33D5E6-7CE7-85BE-B166-A780C751F509}"/>
              </a:ext>
            </a:extLst>
          </p:cNvPr>
          <p:cNvSpPr txBox="1"/>
          <p:nvPr/>
        </p:nvSpPr>
        <p:spPr>
          <a:xfrm>
            <a:off x="5927642" y="1530706"/>
            <a:ext cx="1263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Apply HSV To create mask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Arrow: Left-Right-Up 29">
            <a:extLst>
              <a:ext uri="{FF2B5EF4-FFF2-40B4-BE49-F238E27FC236}">
                <a16:creationId xmlns:a16="http://schemas.microsoft.com/office/drawing/2014/main" id="{14153775-F28D-0B63-EBA6-9D28D2BA44D8}"/>
              </a:ext>
            </a:extLst>
          </p:cNvPr>
          <p:cNvSpPr/>
          <p:nvPr/>
        </p:nvSpPr>
        <p:spPr>
          <a:xfrm rot="10800000">
            <a:off x="5414424" y="1763332"/>
            <a:ext cx="1997868" cy="1339016"/>
          </a:xfrm>
          <a:prstGeom prst="leftRightUpArrow">
            <a:avLst>
              <a:gd name="adj1" fmla="val 0"/>
              <a:gd name="adj2" fmla="val 0"/>
              <a:gd name="adj3" fmla="val 26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0215C140-68E1-DF80-9985-C58DD33F67D1}"/>
              </a:ext>
            </a:extLst>
          </p:cNvPr>
          <p:cNvSpPr/>
          <p:nvPr/>
        </p:nvSpPr>
        <p:spPr>
          <a:xfrm rot="11001086">
            <a:off x="6369689" y="3105184"/>
            <a:ext cx="99209" cy="746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9A1C37F-5B4A-AB0B-C1A8-13B562FD3E94}"/>
              </a:ext>
            </a:extLst>
          </p:cNvPr>
          <p:cNvSpPr txBox="1"/>
          <p:nvPr/>
        </p:nvSpPr>
        <p:spPr>
          <a:xfrm>
            <a:off x="844962" y="2732544"/>
            <a:ext cx="1127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Original Image 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D669078-035F-546B-3AB0-D62C4F9191FC}"/>
              </a:ext>
            </a:extLst>
          </p:cNvPr>
          <p:cNvSpPr txBox="1"/>
          <p:nvPr/>
        </p:nvSpPr>
        <p:spPr>
          <a:xfrm>
            <a:off x="2431082" y="4599229"/>
            <a:ext cx="11336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Masked Image 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64AEECB-49E2-86FC-1D8D-BD942A762FED}"/>
              </a:ext>
            </a:extLst>
          </p:cNvPr>
          <p:cNvSpPr txBox="1"/>
          <p:nvPr/>
        </p:nvSpPr>
        <p:spPr>
          <a:xfrm>
            <a:off x="7553764" y="2571750"/>
            <a:ext cx="1079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HSV Trackbars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5662999-7268-0F90-5B96-7FE9115564D3}"/>
              </a:ext>
            </a:extLst>
          </p:cNvPr>
          <p:cNvSpPr txBox="1"/>
          <p:nvPr/>
        </p:nvSpPr>
        <p:spPr>
          <a:xfrm>
            <a:off x="6037850" y="4659752"/>
            <a:ext cx="5212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Mask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85A7E34-ADA9-B802-D235-25FB232C0F91}"/>
              </a:ext>
            </a:extLst>
          </p:cNvPr>
          <p:cNvSpPr txBox="1"/>
          <p:nvPr/>
        </p:nvSpPr>
        <p:spPr>
          <a:xfrm>
            <a:off x="4209712" y="3660061"/>
            <a:ext cx="1165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Apply Mask to </a:t>
            </a:r>
            <a:r>
              <a:rPr lang="en-GB" sz="1200" dirty="0" err="1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Croped</a:t>
            </a:r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Image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9ABB29-EB14-73AB-9062-9500E4D6CBF5}"/>
              </a:ext>
            </a:extLst>
          </p:cNvPr>
          <p:cNvSpPr txBox="1"/>
          <p:nvPr/>
        </p:nvSpPr>
        <p:spPr>
          <a:xfrm>
            <a:off x="4626549" y="2400953"/>
            <a:ext cx="1093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Croped</a:t>
            </a:r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Image 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8451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2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2827255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Python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0" name="Google Shape;570;p32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Capture.py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1" name="Google Shape;571;p32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3"/>
                </a:solidFill>
              </a:rPr>
              <a:t>CNN_modal.py</a:t>
            </a:r>
            <a:endParaRPr lang="en-IN" sz="1400" dirty="0">
              <a:solidFill>
                <a:schemeClr val="accent3"/>
              </a:solidFill>
            </a:endParaRPr>
          </a:p>
        </p:txBody>
      </p:sp>
      <p:sp>
        <p:nvSpPr>
          <p:cNvPr id="18" name="Google Shape;472;p28">
            <a:extLst>
              <a:ext uri="{FF2B5EF4-FFF2-40B4-BE49-F238E27FC236}">
                <a16:creationId xmlns:a16="http://schemas.microsoft.com/office/drawing/2014/main" id="{D3B5AF8F-48AF-8409-3C42-35D92513A70F}"/>
              </a:ext>
            </a:extLst>
          </p:cNvPr>
          <p:cNvSpPr txBox="1">
            <a:spLocks/>
          </p:cNvSpPr>
          <p:nvPr/>
        </p:nvSpPr>
        <p:spPr>
          <a:xfrm>
            <a:off x="1300315" y="571366"/>
            <a:ext cx="6969600" cy="392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</a:t>
            </a: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time</a:t>
            </a: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os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1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nothing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(x):</a:t>
            </a: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pass</a:t>
            </a:r>
            <a:endParaRPr lang="en-IN" sz="1000" dirty="0">
              <a:solidFill>
                <a:srgbClr val="839496"/>
              </a:solidFill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image_x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image_y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64</a:t>
            </a:r>
          </a:p>
          <a:p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1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create_folder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folder_name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os.path.exists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'./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mydata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training_set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folder_name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os.mkdir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'./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mydata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training_set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folder_name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os.path.exists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'./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mydata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test_set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folder_name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os.mkdir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'./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mydata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test_set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folder_name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1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capture_images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ges_name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	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create_folder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ges_name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))</a:t>
            </a:r>
            <a:endParaRPr lang="en-IN" sz="1000" dirty="0">
              <a:solidFill>
                <a:srgbClr val="839496"/>
              </a:solidFill>
              <a:latin typeface="Consolas" panose="020B0609020204030204" pitchFamily="49" charset="0"/>
            </a:endParaRPr>
          </a:p>
          <a:p>
            <a:r>
              <a:rPr lang="en-IN" sz="1000" dirty="0">
                <a:solidFill>
                  <a:srgbClr val="839496"/>
                </a:solidFill>
                <a:latin typeface="Consolas" panose="020B0609020204030204" pitchFamily="49" charset="0"/>
              </a:rPr>
              <a:t>	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cam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cv2.VideoCapture(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cv2.namedWindow(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"test"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1000" dirty="0">
              <a:solidFill>
                <a:srgbClr val="839496"/>
              </a:solidFill>
              <a:latin typeface="Consolas" panose="020B0609020204030204" pitchFamily="49" charset="0"/>
            </a:endParaRP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img_counter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	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t_counter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	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training_set_image_name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	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test_set_image_name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	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listImage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cv2.namedWindow(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183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2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2827255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Python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0" name="Google Shape;570;p32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Capture.py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1" name="Google Shape;571;p32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3"/>
                </a:solidFill>
              </a:rPr>
              <a:t>CNN_modal.py</a:t>
            </a:r>
            <a:endParaRPr lang="en-IN" sz="1400" dirty="0">
              <a:solidFill>
                <a:schemeClr val="accent3"/>
              </a:solidFill>
            </a:endParaRPr>
          </a:p>
        </p:txBody>
      </p:sp>
      <p:sp>
        <p:nvSpPr>
          <p:cNvPr id="18" name="Google Shape;472;p28">
            <a:extLst>
              <a:ext uri="{FF2B5EF4-FFF2-40B4-BE49-F238E27FC236}">
                <a16:creationId xmlns:a16="http://schemas.microsoft.com/office/drawing/2014/main" id="{D3B5AF8F-48AF-8409-3C42-35D92513A70F}"/>
              </a:ext>
            </a:extLst>
          </p:cNvPr>
          <p:cNvSpPr txBox="1">
            <a:spLocks/>
          </p:cNvSpPr>
          <p:nvPr/>
        </p:nvSpPr>
        <p:spPr>
          <a:xfrm>
            <a:off x="1300315" y="571366"/>
            <a:ext cx="6969600" cy="392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	cv2.createTrackbar(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 - H"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179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nothing)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	cv2.createTrackbar(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 - 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58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nothing)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	cv2.createTrackbar(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 - V"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nothing)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	cv2.createTrackbar(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"U - H"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179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nothing)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	cv2.createTrackbar(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"U - 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nothing)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	cv2.createTrackbar(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"U - V"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nothing)</a:t>
            </a:r>
          </a:p>
          <a:p>
            <a:b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loop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listImage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B5890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ret, frame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cam.read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frame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cv2.flip(frame,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l_h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cv2.getTrackbarPos(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 - H"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l_s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cv2.getTrackbarPos(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 - 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l_v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cv2.getTrackbarPos(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 - V"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u_h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cv2.getTrackbarPos(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"U - H"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u_s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cv2.getTrackbarPos(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"U - 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u_v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cv2.getTrackbarPos(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"U - V"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"Trackbars"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800" dirty="0">
                <a:solidFill>
                  <a:srgbClr val="839496"/>
                </a:solidFill>
                <a:latin typeface="Consolas" panose="020B0609020204030204" pitchFamily="49" charset="0"/>
              </a:rPr>
              <a:t>	     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cv2.rectangle(frame, (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425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625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300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),(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88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lower_blue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l_h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l_s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l_v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upper_blue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u_h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u_s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u_v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imcrop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102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298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427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623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hsv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cv2.cvtColor(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imcrop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cv2.</a:t>
            </a:r>
            <a:r>
              <a:rPr lang="en-IN" sz="800" b="0" dirty="0">
                <a:solidFill>
                  <a:srgbClr val="CB4B16"/>
                </a:solidFill>
                <a:effectLst/>
                <a:latin typeface="Consolas" panose="020B0609020204030204" pitchFamily="49" charset="0"/>
              </a:rPr>
              <a:t>COLOR_BGR2HSV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mask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cv2.inRange(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hsv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lower_blue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upper_blue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800" dirty="0">
                <a:solidFill>
                  <a:srgbClr val="839496"/>
                </a:solidFill>
                <a:latin typeface="Consolas" panose="020B0609020204030204" pitchFamily="49" charset="0"/>
              </a:rPr>
              <a:t>	      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result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cv2.bitwise_and(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imcrop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imcrop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mask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mask)</a:t>
            </a:r>
            <a:b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cv2.putText(frame,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img_counter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),cv2.</a:t>
            </a:r>
            <a:r>
              <a:rPr lang="en-IN" sz="800" b="0" dirty="0">
                <a:solidFill>
                  <a:srgbClr val="CB4B16"/>
                </a:solidFill>
                <a:effectLst/>
                <a:latin typeface="Consolas" panose="020B0609020204030204" pitchFamily="49" charset="0"/>
              </a:rPr>
              <a:t>FONT_HERSHEY_TRIPLEX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,(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135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IN" sz="8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cv2.imshow(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"test"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frame)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cv2.imshow(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"mask"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mask)</a:t>
            </a: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cv2.imshow(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"result"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result)</a:t>
            </a:r>
          </a:p>
          <a:p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ges_name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"Enter gesture name: 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capture_images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8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ges_name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506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613947" y="44787"/>
            <a:ext cx="4784944" cy="395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Dataset </a:t>
            </a:r>
            <a:r>
              <a:rPr lang="en-GB" sz="1800" dirty="0"/>
              <a:t>Capturing</a:t>
            </a:r>
            <a:endParaRPr sz="1800" dirty="0"/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064838" y="741461"/>
            <a:ext cx="7715182" cy="3401601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endParaRPr lang="en-IN" sz="1400" dirty="0">
              <a:latin typeface="Nunito Sans" pitchFamily="2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E41097-D9C6-8116-C482-FE65BD741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04" y="439833"/>
            <a:ext cx="8108216" cy="469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80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674528" y="65987"/>
            <a:ext cx="4408790" cy="482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Dataset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(Dataset </a:t>
            </a: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Source : Kaggle)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49DB50-FBE8-4A44-8D11-15D0967463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571287" y="612087"/>
            <a:ext cx="8180828" cy="4566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757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24000" r="-23000"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ctrTitle"/>
          </p:nvPr>
        </p:nvSpPr>
        <p:spPr>
          <a:xfrm flipH="1">
            <a:off x="1722170" y="2355535"/>
            <a:ext cx="3146355" cy="10468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Training &amp; Saving</a:t>
            </a:r>
            <a:br>
              <a:rPr lang="en-GB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</a:br>
            <a:r>
              <a:rPr lang="en-GB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Modal</a:t>
            </a:r>
            <a:endParaRPr sz="2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unito Sans ExtraBold" pitchFamily="2" charset="0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title" idx="2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50" name="Google Shape;150;p2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5163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CC5B2-ED34-4CB7-B17F-0381164B20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322" y="143332"/>
            <a:ext cx="3284653" cy="542373"/>
          </a:xfrm>
        </p:spPr>
        <p:txBody>
          <a:bodyPr/>
          <a:lstStyle/>
          <a:p>
            <a:pPr algn="l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Block Model</a:t>
            </a:r>
            <a:endParaRPr lang="en-I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E06EDC-0300-4D4A-AE80-D14EE1D84C7E}"/>
              </a:ext>
            </a:extLst>
          </p:cNvPr>
          <p:cNvSpPr/>
          <p:nvPr/>
        </p:nvSpPr>
        <p:spPr>
          <a:xfrm>
            <a:off x="5427784" y="434644"/>
            <a:ext cx="2297723" cy="5978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CONVOLUTION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FBEDB8B5-D75C-460B-AC99-25CC8725F2D4}"/>
              </a:ext>
            </a:extLst>
          </p:cNvPr>
          <p:cNvSpPr/>
          <p:nvPr/>
        </p:nvSpPr>
        <p:spPr>
          <a:xfrm>
            <a:off x="6389077" y="135706"/>
            <a:ext cx="422031" cy="2511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58D97621-CACF-44A4-ACCC-EDA6A2CF6A23}"/>
              </a:ext>
            </a:extLst>
          </p:cNvPr>
          <p:cNvSpPr/>
          <p:nvPr/>
        </p:nvSpPr>
        <p:spPr>
          <a:xfrm>
            <a:off x="6389077" y="1080303"/>
            <a:ext cx="422031" cy="3039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EACE9A-FD12-4BE6-A146-D18FBF0583B0}"/>
              </a:ext>
            </a:extLst>
          </p:cNvPr>
          <p:cNvSpPr/>
          <p:nvPr/>
        </p:nvSpPr>
        <p:spPr>
          <a:xfrm>
            <a:off x="5427784" y="1456331"/>
            <a:ext cx="2297723" cy="5978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MAX POOLING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EE6432-28CC-4C81-9770-137B746B9BDC}"/>
              </a:ext>
            </a:extLst>
          </p:cNvPr>
          <p:cNvSpPr/>
          <p:nvPr/>
        </p:nvSpPr>
        <p:spPr>
          <a:xfrm>
            <a:off x="5427783" y="2449601"/>
            <a:ext cx="2297723" cy="5978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CONVOLUTION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6EDF30-0A24-44F5-8D36-2FC54D1C0ECE}"/>
              </a:ext>
            </a:extLst>
          </p:cNvPr>
          <p:cNvSpPr/>
          <p:nvPr/>
        </p:nvSpPr>
        <p:spPr>
          <a:xfrm>
            <a:off x="5427783" y="3442871"/>
            <a:ext cx="2297723" cy="5978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MAX POOLING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2D83D2-7533-4F8E-8C79-1C46F34B585E}"/>
              </a:ext>
            </a:extLst>
          </p:cNvPr>
          <p:cNvSpPr/>
          <p:nvPr/>
        </p:nvSpPr>
        <p:spPr>
          <a:xfrm>
            <a:off x="5427782" y="4390867"/>
            <a:ext cx="2297723" cy="5978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CONVOLUTION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0F6CFF-AD20-4856-A03A-5BA99093D0EB}"/>
              </a:ext>
            </a:extLst>
          </p:cNvPr>
          <p:cNvSpPr/>
          <p:nvPr/>
        </p:nvSpPr>
        <p:spPr>
          <a:xfrm>
            <a:off x="2089370" y="4466748"/>
            <a:ext cx="2297723" cy="5978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MAX POOLING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73508438-2EE3-4837-821D-2F50FC98B981}"/>
              </a:ext>
            </a:extLst>
          </p:cNvPr>
          <p:cNvSpPr/>
          <p:nvPr/>
        </p:nvSpPr>
        <p:spPr>
          <a:xfrm>
            <a:off x="6353908" y="2112540"/>
            <a:ext cx="422031" cy="3039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7BB26A1C-0ADC-48D7-AEC8-C3F66E725BB1}"/>
              </a:ext>
            </a:extLst>
          </p:cNvPr>
          <p:cNvSpPr/>
          <p:nvPr/>
        </p:nvSpPr>
        <p:spPr>
          <a:xfrm rot="10800000" flipV="1">
            <a:off x="6412855" y="3080629"/>
            <a:ext cx="304135" cy="343915"/>
          </a:xfrm>
          <a:prstGeom prst="downArrow">
            <a:avLst>
              <a:gd name="adj1" fmla="val 72222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A8395840-5A19-41B6-80DC-791DB4287B55}"/>
              </a:ext>
            </a:extLst>
          </p:cNvPr>
          <p:cNvSpPr/>
          <p:nvPr/>
        </p:nvSpPr>
        <p:spPr>
          <a:xfrm>
            <a:off x="6353906" y="4086956"/>
            <a:ext cx="422031" cy="3039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2C5CC36B-CF2B-4962-87AE-DF10E4FB0645}"/>
              </a:ext>
            </a:extLst>
          </p:cNvPr>
          <p:cNvSpPr/>
          <p:nvPr/>
        </p:nvSpPr>
        <p:spPr>
          <a:xfrm rot="5400000">
            <a:off x="4755035" y="4295752"/>
            <a:ext cx="422031" cy="788103"/>
          </a:xfrm>
          <a:prstGeom prst="downArrow">
            <a:avLst>
              <a:gd name="adj1" fmla="val 50000"/>
              <a:gd name="adj2" fmla="val 466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327A06-6F98-4F7F-B6F5-ABE91366126F}"/>
              </a:ext>
            </a:extLst>
          </p:cNvPr>
          <p:cNvSpPr/>
          <p:nvPr/>
        </p:nvSpPr>
        <p:spPr>
          <a:xfrm>
            <a:off x="6975231" y="111370"/>
            <a:ext cx="1125415" cy="2511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64X64X3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191919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F0F3E36-B02C-4F60-9883-EC105847D37A}"/>
              </a:ext>
            </a:extLst>
          </p:cNvPr>
          <p:cNvSpPr/>
          <p:nvPr/>
        </p:nvSpPr>
        <p:spPr>
          <a:xfrm>
            <a:off x="6975231" y="1080303"/>
            <a:ext cx="1125415" cy="2511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62X62X32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342CC21-D511-4998-9488-E1E0D282EAA1}"/>
              </a:ext>
            </a:extLst>
          </p:cNvPr>
          <p:cNvSpPr/>
          <p:nvPr/>
        </p:nvSpPr>
        <p:spPr>
          <a:xfrm>
            <a:off x="6963506" y="2112540"/>
            <a:ext cx="1289538" cy="2511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31X31X32</a:t>
            </a:r>
            <a:endParaRPr kumimoji="0" lang="en-IN" sz="1400" b="0" i="0" u="none" strike="noStrike" kern="0" cap="none" spc="0" normalizeH="0" baseline="0" noProof="0" dirty="0">
              <a:ln w="0"/>
              <a:solidFill>
                <a:srgbClr val="191919"/>
              </a:solidFill>
              <a:effectLst>
                <a:outerShdw blurRad="38100" dist="19050" dir="2700000" algn="tl" rotWithShape="0">
                  <a:srgbClr val="191919">
                    <a:alpha val="40000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A90FE67-A8C0-49A6-B804-672A62E0FFED}"/>
              </a:ext>
            </a:extLst>
          </p:cNvPr>
          <p:cNvSpPr/>
          <p:nvPr/>
        </p:nvSpPr>
        <p:spPr>
          <a:xfrm>
            <a:off x="6893169" y="3099546"/>
            <a:ext cx="1289538" cy="2511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29X29X32</a:t>
            </a:r>
            <a:endParaRPr kumimoji="0" lang="en-IN" sz="1400" b="0" i="0" u="none" strike="noStrike" kern="0" cap="none" spc="0" normalizeH="0" baseline="0" noProof="0" dirty="0">
              <a:ln w="0"/>
              <a:solidFill>
                <a:srgbClr val="191919"/>
              </a:solidFill>
              <a:effectLst>
                <a:outerShdw blurRad="38100" dist="19050" dir="2700000" algn="tl" rotWithShape="0">
                  <a:srgbClr val="191919">
                    <a:alpha val="40000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D6F205E-3AD7-49D8-88FE-EE02D6A074A8}"/>
              </a:ext>
            </a:extLst>
          </p:cNvPr>
          <p:cNvSpPr/>
          <p:nvPr/>
        </p:nvSpPr>
        <p:spPr>
          <a:xfrm>
            <a:off x="6893169" y="4113710"/>
            <a:ext cx="1289538" cy="2511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14X14X32</a:t>
            </a:r>
            <a:endParaRPr kumimoji="0" lang="en-IN" sz="1400" b="0" i="0" u="none" strike="noStrike" kern="0" cap="none" spc="0" normalizeH="0" baseline="0" noProof="0" dirty="0">
              <a:ln w="0"/>
              <a:solidFill>
                <a:srgbClr val="191919"/>
              </a:solidFill>
              <a:effectLst>
                <a:outerShdw blurRad="38100" dist="19050" dir="2700000" algn="tl" rotWithShape="0">
                  <a:srgbClr val="191919">
                    <a:alpha val="40000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B535529-5ADA-4717-A680-97AE5F4720DD}"/>
              </a:ext>
            </a:extLst>
          </p:cNvPr>
          <p:cNvSpPr/>
          <p:nvPr/>
        </p:nvSpPr>
        <p:spPr>
          <a:xfrm>
            <a:off x="4079628" y="4141252"/>
            <a:ext cx="1289538" cy="2511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12X12X32</a:t>
            </a:r>
            <a:endParaRPr kumimoji="0" lang="en-IN" sz="1400" b="0" i="0" u="none" strike="noStrike" kern="0" cap="none" spc="0" normalizeH="0" baseline="0" noProof="0" dirty="0">
              <a:ln w="0"/>
              <a:solidFill>
                <a:srgbClr val="191919"/>
              </a:solidFill>
              <a:effectLst>
                <a:outerShdw blurRad="38100" dist="19050" dir="2700000" algn="tl" rotWithShape="0">
                  <a:srgbClr val="191919">
                    <a:alpha val="40000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DAAF006-5D80-461B-84BE-6C2A58E80DAA}"/>
              </a:ext>
            </a:extLst>
          </p:cNvPr>
          <p:cNvSpPr/>
          <p:nvPr/>
        </p:nvSpPr>
        <p:spPr>
          <a:xfrm>
            <a:off x="410308" y="3540369"/>
            <a:ext cx="1512277" cy="50037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FLATTEN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7" name="Arrow: Bent 26">
            <a:extLst>
              <a:ext uri="{FF2B5EF4-FFF2-40B4-BE49-F238E27FC236}">
                <a16:creationId xmlns:a16="http://schemas.microsoft.com/office/drawing/2014/main" id="{1043D1AE-15B8-45FC-B195-14BED674F24A}"/>
              </a:ext>
            </a:extLst>
          </p:cNvPr>
          <p:cNvSpPr/>
          <p:nvPr/>
        </p:nvSpPr>
        <p:spPr>
          <a:xfrm rot="16200000">
            <a:off x="1134895" y="4013986"/>
            <a:ext cx="842150" cy="949569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191919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75B4709-7D65-40F1-8E14-FF3A0922B0BE}"/>
              </a:ext>
            </a:extLst>
          </p:cNvPr>
          <p:cNvSpPr/>
          <p:nvPr/>
        </p:nvSpPr>
        <p:spPr>
          <a:xfrm>
            <a:off x="410308" y="2227385"/>
            <a:ext cx="1512277" cy="69166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FULLY CONNECTED LAYER</a:t>
            </a:r>
            <a:endParaRPr kumimoji="0" lang="en-IN" sz="1400" b="0" i="0" u="none" strike="noStrike" kern="0" cap="none" spc="0" normalizeH="0" baseline="0" noProof="0" dirty="0">
              <a:ln w="0"/>
              <a:solidFill>
                <a:srgbClr val="191919"/>
              </a:solidFill>
              <a:effectLst>
                <a:outerShdw blurRad="38100" dist="19050" dir="2700000" algn="tl" rotWithShape="0">
                  <a:srgbClr val="191919">
                    <a:alpha val="40000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BD852BFD-BE5B-408E-BF19-7D30E7B98AB8}"/>
              </a:ext>
            </a:extLst>
          </p:cNvPr>
          <p:cNvSpPr/>
          <p:nvPr/>
        </p:nvSpPr>
        <p:spPr>
          <a:xfrm rot="10800000">
            <a:off x="1014378" y="3000949"/>
            <a:ext cx="304135" cy="45751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7CFFD81C-ADF1-49C1-BC4E-353913220200}"/>
              </a:ext>
            </a:extLst>
          </p:cNvPr>
          <p:cNvSpPr/>
          <p:nvPr/>
        </p:nvSpPr>
        <p:spPr>
          <a:xfrm rot="16200000">
            <a:off x="837393" y="1666231"/>
            <a:ext cx="542372" cy="422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099612C-E401-45B1-A80A-9C6E45F5726D}"/>
              </a:ext>
            </a:extLst>
          </p:cNvPr>
          <p:cNvSpPr/>
          <p:nvPr/>
        </p:nvSpPr>
        <p:spPr>
          <a:xfrm>
            <a:off x="498229" y="934890"/>
            <a:ext cx="1336431" cy="5423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OUTPUT</a:t>
            </a:r>
            <a:endParaRPr kumimoji="0" lang="en-IN" sz="1400" b="0" i="0" u="none" strike="noStrike" kern="0" cap="none" spc="0" normalizeH="0" baseline="0" noProof="0" dirty="0">
              <a:ln w="0"/>
              <a:solidFill>
                <a:srgbClr val="191919"/>
              </a:solidFill>
              <a:effectLst>
                <a:outerShdw blurRad="38100" dist="19050" dir="2700000" algn="tl" rotWithShape="0">
                  <a:srgbClr val="191919">
                    <a:alpha val="40000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0AB0A91-E7EE-42C8-93E1-DEC795ED02E8}"/>
              </a:ext>
            </a:extLst>
          </p:cNvPr>
          <p:cNvSpPr/>
          <p:nvPr/>
        </p:nvSpPr>
        <p:spPr>
          <a:xfrm>
            <a:off x="4255477" y="492369"/>
            <a:ext cx="961292" cy="4080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 w="0"/>
                <a:solidFill>
                  <a:srgbClr val="191919"/>
                </a:solidFill>
                <a:effectLst>
                  <a:outerShdw blurRad="38100" dist="19050" dir="2700000" algn="tl" rotWithShape="0">
                    <a:srgbClr val="191919">
                      <a:alpha val="40000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sym typeface="Arial"/>
              </a:rPr>
              <a:t>32@3X3</a:t>
            </a:r>
            <a:endParaRPr kumimoji="0" lang="en-IN" sz="1400" b="0" i="0" u="none" strike="noStrike" kern="0" cap="none" spc="0" normalizeH="0" baseline="0" noProof="0" dirty="0">
              <a:ln w="0"/>
              <a:solidFill>
                <a:srgbClr val="191919"/>
              </a:solidFill>
              <a:effectLst>
                <a:outerShdw blurRad="38100" dist="19050" dir="2700000" algn="tl" rotWithShape="0">
                  <a:srgbClr val="191919">
                    <a:alpha val="40000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202B1F-E5B2-4E9C-8E83-A466920CFB94}"/>
              </a:ext>
            </a:extLst>
          </p:cNvPr>
          <p:cNvSpPr/>
          <p:nvPr/>
        </p:nvSpPr>
        <p:spPr>
          <a:xfrm>
            <a:off x="4243751" y="1606061"/>
            <a:ext cx="961292" cy="3472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2X2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191919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75C2824-51E7-DD2C-E37C-5606DDE2C3BD}"/>
              </a:ext>
            </a:extLst>
          </p:cNvPr>
          <p:cNvSpPr/>
          <p:nvPr/>
        </p:nvSpPr>
        <p:spPr>
          <a:xfrm>
            <a:off x="1424724" y="3163840"/>
            <a:ext cx="626178" cy="2946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1152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191919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A03BD0-F525-72B5-501A-D4B4082657FD}"/>
              </a:ext>
            </a:extLst>
          </p:cNvPr>
          <p:cNvSpPr/>
          <p:nvPr/>
        </p:nvSpPr>
        <p:spPr>
          <a:xfrm>
            <a:off x="190232" y="4466748"/>
            <a:ext cx="918346" cy="2860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6x6X32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6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077266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99000"/>
          </a:srgbClr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773495" y="3191841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459418" y="322577"/>
            <a:ext cx="478494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Training CNN Modal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357874" y="814388"/>
            <a:ext cx="6878744" cy="4037527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400" dirty="0">
                <a:latin typeface="Nunito Sans" pitchFamily="2" charset="0"/>
              </a:rPr>
              <a:t>A </a:t>
            </a:r>
            <a:r>
              <a:rPr lang="en-GB" sz="1400" b="1" dirty="0">
                <a:latin typeface="Nunito Sans" pitchFamily="2" charset="0"/>
              </a:rPr>
              <a:t>Convolutional Neural Network (CNN) </a:t>
            </a:r>
            <a:r>
              <a:rPr lang="en-GB" sz="1400" dirty="0">
                <a:latin typeface="Nunito Sans" pitchFamily="2" charset="0"/>
              </a:rPr>
              <a:t>is a Deep Learning algorithm which can take in an input image, assign importance (learnable weights and biases) to various aspects/objects in the image and be able to differentiate one from the other. </a:t>
            </a:r>
            <a:endParaRPr lang="en-IN" sz="1400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b="1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IN" sz="1400" b="1" dirty="0">
                <a:latin typeface="Nunito Sans" pitchFamily="2" charset="0"/>
              </a:rPr>
              <a:t> CNN MODEL  LAYER   1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400" dirty="0">
                <a:latin typeface="Nunito Sans" pitchFamily="2" charset="0"/>
              </a:rPr>
              <a:t>After converting RGB image into HSV followed by masking is given as input to the first layer.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400" dirty="0">
                <a:latin typeface="Nunito Sans" pitchFamily="2" charset="0"/>
              </a:rPr>
              <a:t>This processed image when passed to the first layer it detects the edges in the image.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400" dirty="0">
                <a:latin typeface="Nunito Sans" pitchFamily="2" charset="0"/>
              </a:rPr>
              <a:t>All </a:t>
            </a:r>
            <a:r>
              <a:rPr lang="en-GB" sz="1400" dirty="0" err="1">
                <a:latin typeface="Nunito Sans" pitchFamily="2" charset="0"/>
              </a:rPr>
              <a:t>Cnn</a:t>
            </a:r>
            <a:r>
              <a:rPr lang="en-GB" sz="1400" dirty="0">
                <a:latin typeface="Nunito Sans" pitchFamily="2" charset="0"/>
              </a:rPr>
              <a:t> models first layers works on detecting the edges in the image.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400" dirty="0">
                <a:latin typeface="Nunito Sans" pitchFamily="2" charset="0"/>
              </a:rPr>
              <a:t>Layer also known as Edge detection layer.</a:t>
            </a:r>
          </a:p>
          <a:p>
            <a:pPr marL="180000" indent="0" algn="l">
              <a:spcAft>
                <a:spcPts val="600"/>
              </a:spcAft>
              <a:buSzPct val="100000"/>
            </a:pPr>
            <a:endParaRPr lang="en-US" sz="1400" dirty="0">
              <a:latin typeface="Nunito Sans" pitchFamily="2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DA7F24-1BF4-42F8-81D9-3E37137D0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95" t="11163" r="22438"/>
          <a:stretch/>
        </p:blipFill>
        <p:spPr>
          <a:xfrm>
            <a:off x="7236619" y="1311665"/>
            <a:ext cx="1907381" cy="383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315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064838" y="1092993"/>
            <a:ext cx="7715182" cy="3476967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 CNN MODEL  LAYER   2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Output of Layer 1 is applied to this layer .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GB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This layer is a composition of convolution and Max pooling.</a:t>
            </a:r>
          </a:p>
          <a:p>
            <a:pPr marL="180000" indent="0" algn="l">
              <a:lnSpc>
                <a:spcPct val="150000"/>
              </a:lnSpc>
              <a:buSzPct val="100000"/>
            </a:pPr>
            <a:endParaRPr lang="en-GB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The purpose of this layer is to learn all the features, shapes of the particular symbol  and recognize the 26 symbols  separately.</a:t>
            </a:r>
          </a:p>
          <a:p>
            <a:pPr marL="180000" indent="0" algn="l">
              <a:lnSpc>
                <a:spcPct val="150000"/>
              </a:lnSpc>
              <a:buSzPct val="100000"/>
            </a:pPr>
            <a:endParaRPr lang="en-GB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Google Shape;163;p26">
            <a:extLst>
              <a:ext uri="{FF2B5EF4-FFF2-40B4-BE49-F238E27FC236}">
                <a16:creationId xmlns:a16="http://schemas.microsoft.com/office/drawing/2014/main" id="{5EA18D78-4391-930D-0A97-71BFF7B915E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59418" y="322577"/>
            <a:ext cx="478494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Training CNN Modal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395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24000"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ctrTitle"/>
          </p:nvPr>
        </p:nvSpPr>
        <p:spPr>
          <a:xfrm>
            <a:off x="5397087" y="1721309"/>
            <a:ext cx="3547021" cy="1778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spc="300" dirty="0">
                <a:solidFill>
                  <a:schemeClr val="lt1"/>
                </a:solidFill>
              </a:rPr>
              <a:t>Sign Language Recognition Using  </a:t>
            </a:r>
            <a:br>
              <a:rPr lang="en-GB" sz="2400" spc="300" dirty="0">
                <a:solidFill>
                  <a:schemeClr val="lt1"/>
                </a:solidFill>
              </a:rPr>
            </a:br>
            <a:r>
              <a:rPr lang="en-GB" sz="2400" spc="300" dirty="0">
                <a:solidFill>
                  <a:schemeClr val="lt1"/>
                </a:solidFill>
              </a:rPr>
              <a:t>Machine Learning</a:t>
            </a:r>
            <a:br>
              <a:rPr lang="en-GB" sz="2400" spc="300" dirty="0">
                <a:solidFill>
                  <a:schemeClr val="lt1"/>
                </a:solidFill>
              </a:rPr>
            </a:br>
            <a:endParaRPr sz="2400" spc="300" dirty="0">
              <a:solidFill>
                <a:schemeClr val="lt1"/>
              </a:solidFill>
            </a:endParaRPr>
          </a:p>
        </p:txBody>
      </p:sp>
      <p:sp>
        <p:nvSpPr>
          <p:cNvPr id="118" name="Google Shape;118;p22"/>
          <p:cNvSpPr/>
          <p:nvPr/>
        </p:nvSpPr>
        <p:spPr>
          <a:xfrm flipH="1">
            <a:off x="5919500" y="-211062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064838" y="1092993"/>
            <a:ext cx="7715182" cy="3476967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 CNN MODEL  LAYER   3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We detect that </a:t>
            </a:r>
            <a:r>
              <a:rPr lang="en-GB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upto</a:t>
            </a: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 layer 2  the output is not able to classify the symbol having almost similar hand signs.eg- (M,N,T) .hence, model </a:t>
            </a:r>
            <a:r>
              <a:rPr lang="en-GB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upto</a:t>
            </a: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 layer 2  end up giving us low accuracy on testing data.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GB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The significance of this layer is to increase the testing accuracy by classifying the symbols which have almost similar hand signs.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GB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This layer also contains convolutional  layer followed by max pooling layer so the output from layer 3 will have less parameters to feed in to the fully connected layer. </a:t>
            </a:r>
          </a:p>
          <a:p>
            <a:pPr marL="180000" indent="0" algn="l">
              <a:lnSpc>
                <a:spcPct val="150000"/>
              </a:lnSpc>
              <a:buSzPct val="100000"/>
            </a:pPr>
            <a:endParaRPr lang="en-GB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" name="Google Shape;163;p26">
            <a:extLst>
              <a:ext uri="{FF2B5EF4-FFF2-40B4-BE49-F238E27FC236}">
                <a16:creationId xmlns:a16="http://schemas.microsoft.com/office/drawing/2014/main" id="{693B5C34-EC3B-0EBF-D9E1-BB383104E8DF}"/>
              </a:ext>
            </a:extLst>
          </p:cNvPr>
          <p:cNvSpPr txBox="1">
            <a:spLocks/>
          </p:cNvSpPr>
          <p:nvPr/>
        </p:nvSpPr>
        <p:spPr>
          <a:xfrm>
            <a:off x="459418" y="313811"/>
            <a:ext cx="4784944" cy="51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Training CNN Modal</a:t>
            </a:r>
          </a:p>
        </p:txBody>
      </p:sp>
    </p:spTree>
    <p:extLst>
      <p:ext uri="{BB962C8B-B14F-4D97-AF65-F5344CB8AC3E}">
        <p14:creationId xmlns:p14="http://schemas.microsoft.com/office/powerpoint/2010/main" val="774470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693335" y="331150"/>
            <a:ext cx="478494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Convolutional operation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041990" y="850605"/>
            <a:ext cx="7804297" cy="4103777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endParaRPr lang="en-IN" sz="1400" b="1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b="1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b="1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b="1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b="1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b="1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IN" sz="1400" b="1" dirty="0">
                <a:latin typeface="Nunito Sans" pitchFamily="2" charset="0"/>
              </a:rPr>
              <a:t> </a:t>
            </a:r>
          </a:p>
          <a:p>
            <a:pPr marL="465750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400" dirty="0">
                <a:latin typeface="Nunito Sans" pitchFamily="2" charset="0"/>
              </a:rPr>
              <a:t>Convolution operation is used in convolution layer with different filters .</a:t>
            </a:r>
            <a:r>
              <a:rPr lang="en-GB" sz="1400" dirty="0" err="1">
                <a:latin typeface="Nunito Sans" pitchFamily="2" charset="0"/>
              </a:rPr>
              <a:t>eg</a:t>
            </a:r>
            <a:r>
              <a:rPr lang="en-GB" sz="1400" dirty="0">
                <a:latin typeface="Nunito Sans" pitchFamily="2" charset="0"/>
              </a:rPr>
              <a:t> – </a:t>
            </a:r>
            <a:r>
              <a:rPr lang="en-GB" sz="1400" dirty="0" err="1">
                <a:latin typeface="Nunito Sans" pitchFamily="2" charset="0"/>
              </a:rPr>
              <a:t>prewitt</a:t>
            </a:r>
            <a:r>
              <a:rPr lang="en-GB" sz="1400" dirty="0">
                <a:latin typeface="Nunito Sans" pitchFamily="2" charset="0"/>
              </a:rPr>
              <a:t> operator for edge detection.  </a:t>
            </a:r>
            <a:r>
              <a:rPr lang="en-GB" sz="1400" dirty="0" err="1">
                <a:latin typeface="Nunito Sans" pitchFamily="2" charset="0"/>
              </a:rPr>
              <a:t>Eg</a:t>
            </a:r>
            <a:r>
              <a:rPr lang="en-GB" sz="1400" dirty="0">
                <a:latin typeface="Nunito Sans" pitchFamily="2" charset="0"/>
              </a:rPr>
              <a:t> – for vertical edge detection following filter is used</a:t>
            </a: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D1A08C-9E01-75D4-7997-6944F17B9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07034" y="1113798"/>
            <a:ext cx="6034709" cy="19380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BFBA523-B528-7A7B-73E6-75769CBD73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33278" y="3809914"/>
            <a:ext cx="1531953" cy="9659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C02953-9B89-C298-7E39-56670450D249}"/>
              </a:ext>
            </a:extLst>
          </p:cNvPr>
          <p:cNvSpPr txBox="1"/>
          <p:nvPr/>
        </p:nvSpPr>
        <p:spPr>
          <a:xfrm>
            <a:off x="1339075" y="2902493"/>
            <a:ext cx="16421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i="1" dirty="0">
                <a:latin typeface="Calibri" panose="020F0502020204030204" pitchFamily="34" charset="0"/>
                <a:cs typeface="Calibri" panose="020F0502020204030204" pitchFamily="34" charset="0"/>
              </a:rPr>
              <a:t>Image Source : Google</a:t>
            </a:r>
            <a:endParaRPr lang="en-IN" sz="10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2A04BB-2073-BBA0-4221-30BB57300E01}"/>
              </a:ext>
            </a:extLst>
          </p:cNvPr>
          <p:cNvSpPr txBox="1"/>
          <p:nvPr/>
        </p:nvSpPr>
        <p:spPr>
          <a:xfrm>
            <a:off x="4178160" y="4742018"/>
            <a:ext cx="16421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i="1" dirty="0">
                <a:latin typeface="Calibri" panose="020F0502020204030204" pitchFamily="34" charset="0"/>
                <a:cs typeface="Calibri" panose="020F0502020204030204" pitchFamily="34" charset="0"/>
              </a:rPr>
              <a:t>Image Source : Google</a:t>
            </a:r>
            <a:endParaRPr lang="en-IN" sz="10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105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876215" y="333773"/>
            <a:ext cx="478494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Max pooling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064838" y="1092993"/>
            <a:ext cx="7715182" cy="3476967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r>
              <a:rPr lang="en-IN" sz="1400" b="1" dirty="0">
                <a:latin typeface="Nunito Sans" pitchFamily="2" charset="0"/>
              </a:rPr>
              <a:t> </a:t>
            </a:r>
            <a:endParaRPr lang="en-GB" sz="1400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dirty="0">
              <a:latin typeface="Nunito Sans" pitchFamily="2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8C60EF-44F1-40CF-AC5A-21F9EDD1E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7860" y="1119783"/>
            <a:ext cx="7109927" cy="32628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76D41D-117D-00C1-6AEB-E1E3E00523B4}"/>
              </a:ext>
            </a:extLst>
          </p:cNvPr>
          <p:cNvSpPr txBox="1"/>
          <p:nvPr/>
        </p:nvSpPr>
        <p:spPr>
          <a:xfrm>
            <a:off x="1189785" y="4382678"/>
            <a:ext cx="16421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i="1" dirty="0">
                <a:latin typeface="Calibri" panose="020F0502020204030204" pitchFamily="34" charset="0"/>
                <a:cs typeface="Calibri" panose="020F0502020204030204" pitchFamily="34" charset="0"/>
              </a:rPr>
              <a:t>Image Source : Google</a:t>
            </a:r>
            <a:endParaRPr lang="en-IN" sz="10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101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894877" y="365952"/>
            <a:ext cx="478494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Loss Function</a:t>
            </a: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064838" y="1092993"/>
            <a:ext cx="7715182" cy="3476967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600" b="1" dirty="0">
                <a:latin typeface="Nunito Sans" pitchFamily="2" charset="0"/>
              </a:rPr>
              <a:t>Log loss function for multiclass classification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400" dirty="0">
                <a:latin typeface="Nunito Sans" pitchFamily="2" charset="0"/>
              </a:rPr>
              <a:t>                                </a:t>
            </a: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400" dirty="0">
              <a:latin typeface="Nunito Sans" pitchFamily="2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IN" sz="1400" dirty="0">
                <a:latin typeface="Nunito Sans" pitchFamily="2" charset="0"/>
              </a:rPr>
              <a:t>Where, N is number if datapoints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IN" sz="1400" dirty="0">
                <a:latin typeface="Nunito Sans" pitchFamily="2" charset="0"/>
              </a:rPr>
              <a:t>              j represents the value of </a:t>
            </a:r>
            <a:r>
              <a:rPr lang="en-IN" sz="1400" dirty="0" err="1">
                <a:latin typeface="Nunito Sans" pitchFamily="2" charset="0"/>
              </a:rPr>
              <a:t>jth</a:t>
            </a:r>
            <a:r>
              <a:rPr lang="en-IN" sz="1400" dirty="0">
                <a:latin typeface="Nunito Sans" pitchFamily="2" charset="0"/>
              </a:rPr>
              <a:t> label for </a:t>
            </a:r>
            <a:r>
              <a:rPr lang="en-IN" sz="1400" dirty="0" err="1">
                <a:latin typeface="Nunito Sans" pitchFamily="2" charset="0"/>
              </a:rPr>
              <a:t>ith</a:t>
            </a:r>
            <a:r>
              <a:rPr lang="en-IN" sz="1400" dirty="0">
                <a:latin typeface="Nunito Sans" pitchFamily="2" charset="0"/>
              </a:rPr>
              <a:t> data points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IN" sz="1400" dirty="0">
                <a:latin typeface="Nunito Sans" pitchFamily="2" charset="0"/>
              </a:rPr>
              <a:t>             </a:t>
            </a:r>
            <a:r>
              <a:rPr lang="en-IN" sz="1600" dirty="0" err="1">
                <a:latin typeface="Nunito Sans" pitchFamily="2" charset="0"/>
              </a:rPr>
              <a:t>p</a:t>
            </a:r>
            <a:r>
              <a:rPr lang="en-IN" sz="1200" dirty="0" err="1">
                <a:latin typeface="Nunito Sans" pitchFamily="2" charset="0"/>
              </a:rPr>
              <a:t>ij</a:t>
            </a:r>
            <a:r>
              <a:rPr lang="en-IN" sz="1200" dirty="0">
                <a:latin typeface="Nunito Sans" pitchFamily="2" charset="0"/>
              </a:rPr>
              <a:t>   represents the value obtained for </a:t>
            </a:r>
            <a:r>
              <a:rPr lang="en-IN" sz="1200" dirty="0" err="1">
                <a:latin typeface="Nunito Sans" pitchFamily="2" charset="0"/>
              </a:rPr>
              <a:t>jth</a:t>
            </a:r>
            <a:r>
              <a:rPr lang="en-IN" sz="1200" dirty="0">
                <a:latin typeface="Nunito Sans" pitchFamily="2" charset="0"/>
              </a:rPr>
              <a:t> label for </a:t>
            </a:r>
            <a:r>
              <a:rPr lang="en-IN" sz="1200" dirty="0" err="1">
                <a:latin typeface="Nunito Sans" pitchFamily="2" charset="0"/>
              </a:rPr>
              <a:t>ith</a:t>
            </a:r>
            <a:r>
              <a:rPr lang="en-IN" sz="1200" dirty="0">
                <a:latin typeface="Nunito Sans" pitchFamily="2" charset="0"/>
              </a:rPr>
              <a:t> image by forward propagation.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IN" sz="1200" dirty="0">
                <a:latin typeface="Nunito Sans" pitchFamily="2" charset="0"/>
              </a:rPr>
              <a:t>               </a:t>
            </a:r>
            <a:r>
              <a:rPr lang="en-IN" sz="1200" dirty="0" err="1">
                <a:latin typeface="Nunito Sans" pitchFamily="2" charset="0"/>
              </a:rPr>
              <a:t>yij</a:t>
            </a:r>
            <a:r>
              <a:rPr lang="en-IN" sz="1200" dirty="0">
                <a:latin typeface="Nunito Sans" pitchFamily="2" charset="0"/>
              </a:rPr>
              <a:t> represents the actual label value for the </a:t>
            </a:r>
            <a:r>
              <a:rPr lang="en-IN" sz="1200" dirty="0" err="1">
                <a:latin typeface="Nunito Sans" pitchFamily="2" charset="0"/>
              </a:rPr>
              <a:t>jth</a:t>
            </a:r>
            <a:r>
              <a:rPr lang="en-IN" sz="1200" dirty="0">
                <a:latin typeface="Nunito Sans" pitchFamily="2" charset="0"/>
              </a:rPr>
              <a:t> label for </a:t>
            </a:r>
            <a:r>
              <a:rPr lang="en-IN" sz="1200" dirty="0" err="1">
                <a:latin typeface="Nunito Sans" pitchFamily="2" charset="0"/>
              </a:rPr>
              <a:t>ith</a:t>
            </a:r>
            <a:r>
              <a:rPr lang="en-IN" sz="1200" dirty="0">
                <a:latin typeface="Nunito Sans" pitchFamily="2" charset="0"/>
              </a:rPr>
              <a:t> image.</a:t>
            </a: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8484C8-55D2-872A-B663-E8589462B3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983734" y="1711054"/>
            <a:ext cx="4520884" cy="79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2564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2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2827255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Python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0" name="Google Shape;570;p32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CNN_modal.py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1" name="Google Shape;571;p32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App.py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18" name="Google Shape;472;p28">
            <a:extLst>
              <a:ext uri="{FF2B5EF4-FFF2-40B4-BE49-F238E27FC236}">
                <a16:creationId xmlns:a16="http://schemas.microsoft.com/office/drawing/2014/main" id="{D3B5AF8F-48AF-8409-3C42-35D92513A70F}"/>
              </a:ext>
            </a:extLst>
          </p:cNvPr>
          <p:cNvSpPr txBox="1">
            <a:spLocks/>
          </p:cNvSpPr>
          <p:nvPr/>
        </p:nvSpPr>
        <p:spPr>
          <a:xfrm>
            <a:off x="1300315" y="571366"/>
            <a:ext cx="6969600" cy="392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pandas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pd</a:t>
            </a: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matplotlib.pyplot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plt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h5py</a:t>
            </a: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keras.preprocessing.image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ImageDataGenerator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keras.models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Sequential</a:t>
            </a: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keras.layers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Convolution2D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Conv2D</a:t>
            </a: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keras.layers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MaxPooling2D</a:t>
            </a: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keras.layers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Flatten</a:t>
            </a: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keras.layers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Dense, Dropout</a:t>
            </a: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keras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optimizers</a:t>
            </a:r>
          </a:p>
          <a:p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os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os.environ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'TF_CPP_MIN_LOG_LEVEL'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'2'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N" sz="1000" b="0" i="1" dirty="0" err="1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Initialing</a:t>
            </a:r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 the CNN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Sequential()</a:t>
            </a:r>
          </a:p>
          <a:p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 Adding 1st </a:t>
            </a:r>
            <a:r>
              <a:rPr lang="en-IN" sz="1000" b="0" i="1" dirty="0" err="1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Convolutio</a:t>
            </a:r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 Layer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classifier.add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(Conv2D(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 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input_shape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 activation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 Pooling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classifier.add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(MaxPooling2D(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pool_size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)))</a:t>
            </a:r>
          </a:p>
          <a:p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 Adding 2nd convolution layer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classifier.add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(Conv2D(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,(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 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 activation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classifier.add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(MaxPooling2D(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pool_size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)))</a:t>
            </a:r>
          </a:p>
          <a:p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 Adding 3rd </a:t>
            </a:r>
            <a:r>
              <a:rPr lang="en-IN" sz="1000" b="0" i="1" dirty="0" err="1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Concolution</a:t>
            </a:r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 Layer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classifier.add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(Conv2D(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 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 activation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classifier.add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(MaxPooling2D(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pool_size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)))</a:t>
            </a:r>
          </a:p>
          <a:p>
            <a:b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002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2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2827255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Python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0" name="Google Shape;570;p32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CNN_modal.py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1" name="Google Shape;571;p32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App.py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18" name="Google Shape;472;p28">
            <a:extLst>
              <a:ext uri="{FF2B5EF4-FFF2-40B4-BE49-F238E27FC236}">
                <a16:creationId xmlns:a16="http://schemas.microsoft.com/office/drawing/2014/main" id="{D3B5AF8F-48AF-8409-3C42-35D92513A70F}"/>
              </a:ext>
            </a:extLst>
          </p:cNvPr>
          <p:cNvSpPr txBox="1">
            <a:spLocks/>
          </p:cNvSpPr>
          <p:nvPr/>
        </p:nvSpPr>
        <p:spPr>
          <a:xfrm>
            <a:off x="1067160" y="561759"/>
            <a:ext cx="7639675" cy="4080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 Step 3 - Flattening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classifier.add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(Flatten())</a:t>
            </a:r>
          </a:p>
          <a:p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 Step 4 - Full Connection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classifier.add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(Dense(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activation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classifier.add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(Dropout(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classifier.add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(Dense(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activation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softmax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 Compiling The CNN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classifier.compile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(optimizer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adam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,loss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'categorical_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crossentropy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,metrics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'accuracy'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 Part 2 </a:t>
            </a:r>
            <a:r>
              <a:rPr lang="en-IN" sz="1000" b="0" i="1" dirty="0" err="1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Fittting</a:t>
            </a:r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 the CNN to the image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train_datagen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ImageDataGenerator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(rescale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,shear_range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,zoom_range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IN" sz="1000" dirty="0">
                <a:solidFill>
                  <a:srgbClr val="839496"/>
                </a:solidFill>
                <a:latin typeface="Consolas" panose="020B0609020204030204" pitchFamily="49" charset="0"/>
              </a:rPr>
              <a:t>		     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horizontal_flip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B5890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test_datagen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ImageDataGenerator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(rescale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training_set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train_datagen.flow_from_directory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mydata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/training_set'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target_size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IN" sz="1000" dirty="0">
                <a:solidFill>
                  <a:srgbClr val="839496"/>
                </a:solidFill>
                <a:latin typeface="Consolas" panose="020B0609020204030204" pitchFamily="49" charset="0"/>
              </a:rPr>
              <a:t>		    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,class_mode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'categorical'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test_set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test_datagen.flow_from_directory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0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mydata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/test_set'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target_size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32</a:t>
            </a:r>
          </a:p>
          <a:p>
            <a:r>
              <a:rPr lang="en-IN" sz="1000" dirty="0">
                <a:solidFill>
                  <a:srgbClr val="D33682"/>
                </a:solidFill>
                <a:latin typeface="Consolas" panose="020B0609020204030204" pitchFamily="49" charset="0"/>
              </a:rPr>
              <a:t>		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,class_mode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'categorical’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1000" dirty="0">
              <a:solidFill>
                <a:srgbClr val="839496"/>
              </a:solidFill>
              <a:latin typeface="Consolas" panose="020B0609020204030204" pitchFamily="49" charset="0"/>
            </a:endParaRPr>
          </a:p>
          <a:p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history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classifier.fit_generator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training_set,steps_per_epoch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1422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IN" sz="1000" dirty="0">
                <a:solidFill>
                  <a:srgbClr val="839496"/>
                </a:solidFill>
                <a:latin typeface="Consolas" panose="020B0609020204030204" pitchFamily="49" charset="0"/>
              </a:rPr>
              <a:t>		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epochs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,validation_data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test_set,validation_steps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204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 Saving the model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classifier.save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'Trained_model.h5'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0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#plotting graph</a:t>
            </a:r>
            <a:endParaRPr lang="en-IN" sz="10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pd.DataFrame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history.history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).plot(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figsize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plt.grid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B5890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plt.gca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set_ylim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0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0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plt.show</a:t>
            </a:r>
            <a:r>
              <a:rPr lang="en-IN" sz="10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7839977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669931" y="74046"/>
            <a:ext cx="478494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Training &amp; Saving CNN Modal</a:t>
            </a:r>
            <a:endParaRPr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554255-1229-422F-B694-DA67593FEA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0668" y="675441"/>
            <a:ext cx="7457025" cy="439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2051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1EC13B-2A50-4CC2-9742-415ABC02A7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37246" y="813881"/>
            <a:ext cx="7094161" cy="40913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Google Shape;163;p26">
            <a:extLst>
              <a:ext uri="{FF2B5EF4-FFF2-40B4-BE49-F238E27FC236}">
                <a16:creationId xmlns:a16="http://schemas.microsoft.com/office/drawing/2014/main" id="{4286DEAC-DDAC-85B8-BC5A-F7D14C8308FD}"/>
              </a:ext>
            </a:extLst>
          </p:cNvPr>
          <p:cNvSpPr txBox="1">
            <a:spLocks/>
          </p:cNvSpPr>
          <p:nvPr/>
        </p:nvSpPr>
        <p:spPr>
          <a:xfrm>
            <a:off x="650645" y="238294"/>
            <a:ext cx="6227392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Modal </a:t>
            </a:r>
            <a:r>
              <a:rPr kumimoji="0" lang="en-GB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Validation Accuracy &amp; Loss Graph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2004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39000" t="-25000" r="-12000" b="-17000"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ctrTitle"/>
          </p:nvPr>
        </p:nvSpPr>
        <p:spPr>
          <a:xfrm flipH="1">
            <a:off x="1918243" y="2040811"/>
            <a:ext cx="2549254" cy="9324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Website </a:t>
            </a:r>
            <a:b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</a:b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(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Fornt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 End)</a:t>
            </a:r>
            <a:endParaRPr lang="en-IN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unito Sans ExtraBold" pitchFamily="2" charset="0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title" idx="2"/>
          </p:nvPr>
        </p:nvSpPr>
        <p:spPr>
          <a:xfrm flipH="1">
            <a:off x="1799912" y="1286311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50" name="Google Shape;150;p2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99461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1484250" y="729391"/>
            <a:ext cx="478494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Tools  Used for front-end </a:t>
            </a:r>
            <a:endParaRPr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958136" y="1438606"/>
            <a:ext cx="5421804" cy="2181672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For Web Page Development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Html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CSS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Bootstrap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Flask</a:t>
            </a: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2528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TABLE OF CONTENTS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124" name="Google Shape;124;p23"/>
          <p:cNvCxnSpPr/>
          <p:nvPr/>
        </p:nvCxnSpPr>
        <p:spPr>
          <a:xfrm>
            <a:off x="58712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" name="Google Shape;125;p23"/>
          <p:cNvCxnSpPr/>
          <p:nvPr/>
        </p:nvCxnSpPr>
        <p:spPr>
          <a:xfrm>
            <a:off x="32495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" name="Google Shape;126;p23"/>
          <p:cNvSpPr txBox="1">
            <a:spLocks noGrp="1"/>
          </p:cNvSpPr>
          <p:nvPr>
            <p:ph type="ctrTitle"/>
          </p:nvPr>
        </p:nvSpPr>
        <p:spPr>
          <a:xfrm>
            <a:off x="1140526" y="2376822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Project </a:t>
            </a:r>
            <a:r>
              <a:rPr lang="en-GB" sz="1200" dirty="0"/>
              <a:t>Structure </a:t>
            </a:r>
            <a:endParaRPr sz="1200"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ctrTitle" idx="3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-GB" dirty="0"/>
              <a:t>Processing </a:t>
            </a:r>
            <a:endParaRPr dirty="0"/>
          </a:p>
        </p:txBody>
      </p:sp>
      <p:sp>
        <p:nvSpPr>
          <p:cNvPr id="128" name="Google Shape;128;p23"/>
          <p:cNvSpPr txBox="1">
            <a:spLocks noGrp="1"/>
          </p:cNvSpPr>
          <p:nvPr>
            <p:ph type="ctrTitle" idx="5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Training &amp; Saving Modal</a:t>
            </a:r>
            <a:endParaRPr dirty="0"/>
          </a:p>
        </p:txBody>
      </p:sp>
      <p:sp>
        <p:nvSpPr>
          <p:cNvPr id="129" name="Google Shape;129;p23"/>
          <p:cNvSpPr txBox="1">
            <a:spLocks noGrp="1"/>
          </p:cNvSpPr>
          <p:nvPr>
            <p:ph type="subTitle" idx="1"/>
          </p:nvPr>
        </p:nvSpPr>
        <p:spPr>
          <a:xfrm>
            <a:off x="967738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dirty="0">
                <a:solidFill>
                  <a:schemeClr val="tx1">
                    <a:lumMod val="90000"/>
                    <a:lumOff val="10000"/>
                  </a:schemeClr>
                </a:solidFill>
                <a:latin typeface="Nunito Light" pitchFamily="2" charset="0"/>
              </a:rPr>
              <a:t> </a:t>
            </a:r>
            <a:endParaRPr sz="1050" dirty="0">
              <a:solidFill>
                <a:schemeClr val="tx1">
                  <a:lumMod val="90000"/>
                  <a:lumOff val="10000"/>
                </a:schemeClr>
              </a:solidFill>
              <a:latin typeface="Nunito Light" pitchFamily="2" charset="0"/>
            </a:endParaRPr>
          </a:p>
        </p:txBody>
      </p:sp>
      <p:sp>
        <p:nvSpPr>
          <p:cNvPr id="130" name="Google Shape;130;p23"/>
          <p:cNvSpPr txBox="1">
            <a:spLocks noGrp="1"/>
          </p:cNvSpPr>
          <p:nvPr>
            <p:ph type="title" idx="14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1" name="Google Shape;131;p23"/>
          <p:cNvSpPr txBox="1">
            <a:spLocks noGrp="1"/>
          </p:cNvSpPr>
          <p:nvPr>
            <p:ph type="subTitle" idx="2"/>
          </p:nvPr>
        </p:nvSpPr>
        <p:spPr>
          <a:xfrm>
            <a:off x="3589500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tx1"/>
                </a:solidFill>
                <a:latin typeface="Nunito Light" pitchFamily="2" charset="0"/>
              </a:rPr>
              <a:t> </a:t>
            </a:r>
            <a:endParaRPr sz="1050" dirty="0">
              <a:solidFill>
                <a:schemeClr val="tx1"/>
              </a:solidFill>
              <a:latin typeface="Nunito Light" pitchFamily="2" charset="0"/>
            </a:endParaRPr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 idx="15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4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Nunito Light" pitchFamily="2" charset="0"/>
              </a:rPr>
              <a:t>  </a:t>
            </a:r>
            <a:endParaRPr sz="1050" dirty="0">
              <a:latin typeface="Nunito Light" pitchFamily="2" charset="0"/>
            </a:endParaRPr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 idx="16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6"/>
          </p:nvPr>
        </p:nvSpPr>
        <p:spPr>
          <a:xfrm>
            <a:off x="2271011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Nunito Light" pitchFamily="2" charset="0"/>
              </a:rPr>
              <a:t> </a:t>
            </a:r>
            <a:endParaRPr sz="1050" dirty="0">
              <a:latin typeface="Nunito Light" pitchFamily="2" charset="0"/>
            </a:endParaRPr>
          </a:p>
        </p:txBody>
      </p:sp>
      <p:sp>
        <p:nvSpPr>
          <p:cNvPr id="136" name="Google Shape;136;p23"/>
          <p:cNvSpPr txBox="1">
            <a:spLocks noGrp="1"/>
          </p:cNvSpPr>
          <p:nvPr>
            <p:ph type="ctrTitle" idx="7"/>
          </p:nvPr>
        </p:nvSpPr>
        <p:spPr>
          <a:xfrm>
            <a:off x="2455361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Website(front end)</a:t>
            </a:r>
            <a:br>
              <a:rPr lang="en-IN" dirty="0"/>
            </a:br>
            <a:r>
              <a:rPr lang="en-IN" dirty="0"/>
              <a:t>Demo</a:t>
            </a:r>
            <a:endParaRPr dirty="0"/>
          </a:p>
        </p:txBody>
      </p:sp>
      <p:sp>
        <p:nvSpPr>
          <p:cNvPr id="137" name="Google Shape;137;p23"/>
          <p:cNvSpPr txBox="1">
            <a:spLocks noGrp="1"/>
          </p:cNvSpPr>
          <p:nvPr>
            <p:ph type="title" idx="17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8"/>
          </p:nvPr>
        </p:nvSpPr>
        <p:spPr>
          <a:xfrm>
            <a:off x="4892774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dirty="0">
                <a:latin typeface="Nunito Light" pitchFamily="2" charset="0"/>
              </a:rPr>
              <a:t> </a:t>
            </a:r>
            <a:endParaRPr sz="1050" dirty="0">
              <a:latin typeface="Nunito Light" pitchFamily="2" charset="0"/>
            </a:endParaRPr>
          </a:p>
        </p:txBody>
      </p:sp>
      <p:sp>
        <p:nvSpPr>
          <p:cNvPr id="139" name="Google Shape;139;p23"/>
          <p:cNvSpPr txBox="1">
            <a:spLocks noGrp="1"/>
          </p:cNvSpPr>
          <p:nvPr>
            <p:ph type="ctrTitle" idx="9"/>
          </p:nvPr>
        </p:nvSpPr>
        <p:spPr>
          <a:xfrm>
            <a:off x="5077124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Classifying Gesture </a:t>
            </a:r>
            <a:br>
              <a:rPr lang="en-IN" dirty="0"/>
            </a:br>
            <a:r>
              <a:rPr lang="en-IN" dirty="0"/>
              <a:t>on Front-End</a:t>
            </a:r>
          </a:p>
        </p:txBody>
      </p:sp>
      <p:sp>
        <p:nvSpPr>
          <p:cNvPr id="140" name="Google Shape;140;p23"/>
          <p:cNvSpPr txBox="1">
            <a:spLocks noGrp="1"/>
          </p:cNvSpPr>
          <p:nvPr>
            <p:ph type="title" idx="18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05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141" name="Google Shape;141;p23"/>
          <p:cNvCxnSpPr/>
          <p:nvPr/>
        </p:nvCxnSpPr>
        <p:spPr>
          <a:xfrm>
            <a:off x="4572025" y="35188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" name="Google Shape;142;p23"/>
          <p:cNvSpPr/>
          <p:nvPr/>
        </p:nvSpPr>
        <p:spPr>
          <a:xfrm rot="899825">
            <a:off x="-1428364" y="3728917"/>
            <a:ext cx="2950497" cy="231666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23"/>
          <p:cNvSpPr/>
          <p:nvPr/>
        </p:nvSpPr>
        <p:spPr>
          <a:xfrm rot="-3036684">
            <a:off x="7582353" y="4618566"/>
            <a:ext cx="2950470" cy="231674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625143" y="-1245"/>
            <a:ext cx="5346101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Let Hands Speak – Home page (Front End)</a:t>
            </a: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68C1E1-2CC4-3AC2-0016-4CCE2290F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873" y="351000"/>
            <a:ext cx="7632000" cy="47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634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2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2827255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0" name="Google Shape;570;p32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3"/>
                </a:solidFill>
              </a:rPr>
              <a:t>I</a:t>
            </a:r>
            <a:r>
              <a:rPr lang="en" dirty="0">
                <a:solidFill>
                  <a:schemeClr val="accent3"/>
                </a:solidFill>
              </a:rPr>
              <a:t>ndex.html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1" name="Google Shape;571;p32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chemeClr val="accent3"/>
                </a:solidFill>
              </a:rPr>
              <a:t>S</a:t>
            </a:r>
            <a:r>
              <a:rPr lang="en" sz="1400" dirty="0">
                <a:solidFill>
                  <a:schemeClr val="accent3"/>
                </a:solidFill>
              </a:rPr>
              <a:t>tyle.css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18" name="Google Shape;472;p28">
            <a:extLst>
              <a:ext uri="{FF2B5EF4-FFF2-40B4-BE49-F238E27FC236}">
                <a16:creationId xmlns:a16="http://schemas.microsoft.com/office/drawing/2014/main" id="{D3B5AF8F-48AF-8409-3C42-35D92513A70F}"/>
              </a:ext>
            </a:extLst>
          </p:cNvPr>
          <p:cNvSpPr txBox="1">
            <a:spLocks/>
          </p:cNvSpPr>
          <p:nvPr/>
        </p:nvSpPr>
        <p:spPr>
          <a:xfrm>
            <a:off x="1249311" y="520364"/>
            <a:ext cx="7708893" cy="392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dirty="0">
              <a:solidFill>
                <a:srgbClr val="839496"/>
              </a:solidFill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Home | Let Hands Speak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"assets/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/style.css"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"text/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"slider"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"content"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&lt;!-- Navigation Bar--&gt;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"navbar"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('index') }} 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"logo-text text-warning"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img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static',filename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/logo.png') }}"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"logo"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"logo"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/&gt;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Let Hands Speak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('index') }}"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"text-warning"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('about') }}"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"text-warning"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('contact') }}"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"text-warning"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Contact us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sz="8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&lt;!-- </a:t>
            </a:r>
            <a:r>
              <a:rPr lang="en-IN" sz="800" b="0" i="1" dirty="0" err="1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Conatent</a:t>
            </a:r>
            <a:r>
              <a:rPr lang="en-IN" sz="8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 --&gt;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"containers"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We are always here to help you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/&gt;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Because you are Special one.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Signed Language to Text convertor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/&gt;&lt;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('main') }}"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btn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btn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-warning"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Get Started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&lt;!-- Footer--&gt;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"_blank"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static',filename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/icon-fb.png') }}"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"logo"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/&gt;&lt;/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"_blank"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static',filename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/icon-insta.png') }}"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"logo"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/&gt;&lt;/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"video-box"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video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controls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autoplay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muted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"380"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source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static',filename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IN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/video1.mp4') }}"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"video/mp4"</a:t>
            </a:r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/&gt;&lt;/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video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dirty="0">
              <a:solidFill>
                <a:srgbClr val="839496"/>
              </a:solidFill>
              <a:latin typeface="Consolas" panose="020B0609020204030204" pitchFamily="49" charset="0"/>
            </a:endParaRPr>
          </a:p>
          <a:p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sz="80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625143" y="-1245"/>
            <a:ext cx="5346101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Let Hands Speak – Prediction page (Front End)</a:t>
            </a: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B32C23-C714-5C19-CEB4-0953F0071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89" y="380690"/>
            <a:ext cx="8235198" cy="469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2244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625143" y="-1245"/>
            <a:ext cx="5346101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Let Hands Speak – About us (Front End)</a:t>
            </a: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064838" y="741461"/>
            <a:ext cx="7715182" cy="3401601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endParaRPr lang="en-IN" sz="1400" dirty="0">
              <a:latin typeface="Nunito Sans" pitchFamily="2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7DE7CD-4523-4CC1-ADDD-765F6972EA7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49967" y="407336"/>
            <a:ext cx="7637579" cy="469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7727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39000"/>
          </a:stretch>
        </a:blip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>
            <a:spLocks noGrp="1"/>
          </p:cNvSpPr>
          <p:nvPr>
            <p:ph type="title" idx="2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5" name="Google Shape;148;p24">
            <a:extLst>
              <a:ext uri="{FF2B5EF4-FFF2-40B4-BE49-F238E27FC236}">
                <a16:creationId xmlns:a16="http://schemas.microsoft.com/office/drawing/2014/main" id="{6BA06825-FD9F-5935-8427-B70766D1B64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3788098" y="2314566"/>
            <a:ext cx="3648043" cy="14764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Classifying Gesture </a:t>
            </a:r>
            <a:b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</a:b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on Webpage</a:t>
            </a:r>
            <a:b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</a:b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(front-end)</a:t>
            </a:r>
            <a:endParaRPr lang="en-IN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unito Sans ExtraBold" pitchFamily="2" charset="0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945640" y="740710"/>
            <a:ext cx="547456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Classifying Gesture on </a:t>
            </a:r>
            <a:r>
              <a:rPr lang="en-US" sz="1800" dirty="0" err="1"/>
              <a:t>WebPage</a:t>
            </a:r>
            <a:r>
              <a:rPr lang="en-US" sz="1800" dirty="0"/>
              <a:t> Using flask</a:t>
            </a:r>
            <a:endParaRPr sz="1800" dirty="0"/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064838" y="1350169"/>
            <a:ext cx="7715182" cy="2792893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400" dirty="0">
                <a:latin typeface="Nunito Sans" pitchFamily="2" charset="0"/>
              </a:rPr>
              <a:t>Steps involved in taking video Frames for webpage: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IN" sz="1400" b="1" dirty="0">
                <a:latin typeface="Nunito Sans" pitchFamily="2" charset="0"/>
              </a:rPr>
              <a:t>Step1-</a:t>
            </a:r>
            <a:r>
              <a:rPr lang="en-IN" sz="1400" dirty="0">
                <a:latin typeface="Nunito Sans" pitchFamily="2" charset="0"/>
              </a:rPr>
              <a:t> Importing Flask, OpenCV  &amp; </a:t>
            </a:r>
            <a:r>
              <a:rPr lang="en-GB" sz="1400" dirty="0">
                <a:latin typeface="Nunito Sans" pitchFamily="2" charset="0"/>
              </a:rPr>
              <a:t>necessary libraries</a:t>
            </a:r>
            <a:r>
              <a:rPr lang="en-IN" sz="1400" dirty="0">
                <a:latin typeface="Nunito Sans" pitchFamily="2" charset="0"/>
              </a:rPr>
              <a:t>.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400" b="1" dirty="0">
                <a:latin typeface="Nunito Sans" pitchFamily="2" charset="0"/>
              </a:rPr>
              <a:t>Step2-</a:t>
            </a:r>
            <a:r>
              <a:rPr lang="en-GB" sz="1400" dirty="0">
                <a:latin typeface="Nunito Sans" pitchFamily="2" charset="0"/>
              </a:rPr>
              <a:t> Initialize the flask app.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400" b="1" dirty="0">
                <a:latin typeface="Nunito Sans" pitchFamily="2" charset="0"/>
              </a:rPr>
              <a:t>Step3-</a:t>
            </a:r>
            <a:r>
              <a:rPr lang="en-GB" sz="1400" dirty="0">
                <a:latin typeface="Nunito Sans" pitchFamily="2" charset="0"/>
              </a:rPr>
              <a:t> Capture Video using OpenCV.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400" b="1" dirty="0">
                <a:latin typeface="Nunito Sans" pitchFamily="2" charset="0"/>
              </a:rPr>
              <a:t>Step4-</a:t>
            </a:r>
            <a:r>
              <a:rPr lang="en-GB" sz="1400" dirty="0">
                <a:latin typeface="Nunito Sans" pitchFamily="2" charset="0"/>
              </a:rPr>
              <a:t> Prediction on Flask App.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400" b="1" dirty="0">
                <a:latin typeface="Nunito Sans" pitchFamily="2" charset="0"/>
              </a:rPr>
              <a:t>Step5- </a:t>
            </a:r>
            <a:r>
              <a:rPr lang="en-GB" sz="1400" dirty="0">
                <a:latin typeface="Nunito Sans" pitchFamily="2" charset="0"/>
              </a:rPr>
              <a:t>Define app route for default page of the web-app.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400" b="1" dirty="0">
                <a:latin typeface="Nunito Sans" pitchFamily="2" charset="0"/>
              </a:rPr>
              <a:t>Step6-</a:t>
            </a:r>
            <a:r>
              <a:rPr lang="en-GB" sz="1400" dirty="0">
                <a:latin typeface="Nunito Sans" pitchFamily="2" charset="0"/>
              </a:rPr>
              <a:t> Define app route for the Video feed.</a:t>
            </a: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400" b="1" dirty="0">
                <a:latin typeface="Nunito Sans" pitchFamily="2" charset="0"/>
              </a:rPr>
              <a:t>Step7- </a:t>
            </a:r>
            <a:r>
              <a:rPr lang="en-GB" sz="1400" dirty="0">
                <a:latin typeface="Nunito Sans" pitchFamily="2" charset="0"/>
              </a:rPr>
              <a:t>Starting the Flask Server .</a:t>
            </a:r>
            <a:endParaRPr lang="en-IN" sz="1400" dirty="0">
              <a:latin typeface="Nunito Sans" pitchFamily="2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86089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2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2827255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Python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0" name="Google Shape;570;p32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App.py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1" name="Google Shape;571;p32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Main.html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18" name="Google Shape;472;p28">
            <a:extLst>
              <a:ext uri="{FF2B5EF4-FFF2-40B4-BE49-F238E27FC236}">
                <a16:creationId xmlns:a16="http://schemas.microsoft.com/office/drawing/2014/main" id="{D3B5AF8F-48AF-8409-3C42-35D92513A70F}"/>
              </a:ext>
            </a:extLst>
          </p:cNvPr>
          <p:cNvSpPr txBox="1">
            <a:spLocks/>
          </p:cNvSpPr>
          <p:nvPr/>
        </p:nvSpPr>
        <p:spPr>
          <a:xfrm>
            <a:off x="1282100" y="687943"/>
            <a:ext cx="6969600" cy="392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flask </a:t>
            </a:r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Flask, </a:t>
            </a:r>
            <a:r>
              <a:rPr lang="en-IN" sz="105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Response,render_template,Response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keras.models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load_model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keras.preprocessing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image</a:t>
            </a:r>
          </a:p>
          <a:p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CB4B16"/>
                </a:solidFill>
                <a:effectLst/>
                <a:latin typeface="Consolas" panose="020B0609020204030204" pitchFamily="49" charset="0"/>
              </a:rPr>
              <a:t>PIL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Image</a:t>
            </a:r>
          </a:p>
          <a:p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</a:t>
            </a:r>
          </a:p>
          <a:p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time</a:t>
            </a:r>
          </a:p>
          <a:p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endParaRPr lang="en-IN" sz="1050" dirty="0">
              <a:solidFill>
                <a:srgbClr val="839496"/>
              </a:solidFill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Flask(__name__)</a:t>
            </a: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camera </a:t>
            </a:r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cv2.VideoCapture(</a:t>
            </a:r>
            <a:r>
              <a:rPr lang="en-IN" sz="105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classifier </a:t>
            </a:r>
            <a:r>
              <a:rPr lang="en-IN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load_model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'Trained_model.h5’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GB" sz="1050" b="0" dirty="0">
              <a:solidFill>
                <a:srgbClr val="268BD2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@app.route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050" b="1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5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render_template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'index.html'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@app.route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'/main'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050" b="1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5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render_template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'main.html’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GB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@app.route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'/video'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050" b="1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video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Response(</a:t>
            </a:r>
            <a:r>
              <a:rPr lang="en-GB" sz="105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generate_frames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GB" sz="105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mimetype</a:t>
            </a:r>
            <a:r>
              <a:rPr lang="en-GB" sz="105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'multipart/x-mixed-replace; boundary=frame'</a:t>
            </a:r>
            <a: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b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GB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b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GB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pPr marL="0" indent="0"/>
            <a:endParaRPr lang="en-GB" sz="1050" dirty="0">
              <a:solidFill>
                <a:schemeClr val="accent3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7025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679267" y="213399"/>
            <a:ext cx="7374917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Prediction on Flask App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5BE787-5492-8CB7-725C-950686517E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866" t="5850" r="4541" b="42588"/>
          <a:stretch/>
        </p:blipFill>
        <p:spPr>
          <a:xfrm>
            <a:off x="5915608" y="1092019"/>
            <a:ext cx="3131354" cy="248601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9A1C37F-5B4A-AB0B-C1A8-13B562FD3E94}"/>
              </a:ext>
            </a:extLst>
          </p:cNvPr>
          <p:cNvSpPr txBox="1"/>
          <p:nvPr/>
        </p:nvSpPr>
        <p:spPr>
          <a:xfrm>
            <a:off x="6876269" y="3568567"/>
            <a:ext cx="1127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Original Image 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Subtitle 17">
            <a:extLst>
              <a:ext uri="{FF2B5EF4-FFF2-40B4-BE49-F238E27FC236}">
                <a16:creationId xmlns:a16="http://schemas.microsoft.com/office/drawing/2014/main" id="{A7E8A706-D49C-C406-8C72-9863B41714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450747" y="1092020"/>
            <a:ext cx="5203604" cy="3401601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1 </a:t>
            </a:r>
            <a:r>
              <a:rPr lang="en-GB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:Reading image frames from video capturing 	device (web cam).</a:t>
            </a:r>
          </a:p>
          <a:p>
            <a:pPr marL="180000" indent="0" algn="l">
              <a:lnSpc>
                <a:spcPct val="150000"/>
              </a:lnSpc>
              <a:buSzPct val="100000"/>
            </a:pPr>
            <a:endParaRPr lang="en-GB" sz="1800" dirty="0">
              <a:solidFill>
                <a:schemeClr val="tx1">
                  <a:lumMod val="90000"/>
                  <a:lumOff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2 : </a:t>
            </a:r>
            <a:r>
              <a:rPr lang="en-GB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Crop the original image according to 	Region of interest.</a:t>
            </a:r>
          </a:p>
          <a:p>
            <a:pPr marL="180000" indent="0" algn="l">
              <a:lnSpc>
                <a:spcPct val="150000"/>
              </a:lnSpc>
              <a:buSzPct val="100000"/>
            </a:pPr>
            <a:endParaRPr lang="en-GB" sz="1800" dirty="0">
              <a:solidFill>
                <a:schemeClr val="tx1">
                  <a:lumMod val="90000"/>
                  <a:lumOff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578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2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2827255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Python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0" name="Google Shape;570;p32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App.py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1" name="Google Shape;571;p32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Main.html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18" name="Google Shape;472;p28">
            <a:extLst>
              <a:ext uri="{FF2B5EF4-FFF2-40B4-BE49-F238E27FC236}">
                <a16:creationId xmlns:a16="http://schemas.microsoft.com/office/drawing/2014/main" id="{D3B5AF8F-48AF-8409-3C42-35D92513A70F}"/>
              </a:ext>
            </a:extLst>
          </p:cNvPr>
          <p:cNvSpPr txBox="1">
            <a:spLocks/>
          </p:cNvSpPr>
          <p:nvPr/>
        </p:nvSpPr>
        <p:spPr>
          <a:xfrm>
            <a:off x="1048945" y="698872"/>
            <a:ext cx="7759895" cy="392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IN" sz="1100" b="1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generate_frames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img_text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'None'</a:t>
            </a:r>
            <a:endParaRPr lang="en-IN" sz="11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camera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cv2.VideoCapture(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1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1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"on"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>
                <a:solidFill>
                  <a:srgbClr val="B5890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b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success,frame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camera.read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success: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break</a:t>
            </a:r>
            <a:endParaRPr lang="en-IN" sz="11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frame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cv2.flip(frame, 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cv2.rectangle(frame,(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425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),(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625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300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),(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88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65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imcrop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102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298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427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623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cv2.putText(frame, 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img_text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),cv2.</a:t>
            </a:r>
            <a:r>
              <a:rPr lang="en-IN" sz="1100" b="0" dirty="0">
                <a:solidFill>
                  <a:srgbClr val="CB4B16"/>
                </a:solidFill>
                <a:effectLst/>
                <a:latin typeface="Consolas" panose="020B0609020204030204" pitchFamily="49" charset="0"/>
              </a:rPr>
              <a:t>FONT_HERSHEY_TRIPLEX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,(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135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IN" sz="11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cv2.imwrite(</a:t>
            </a:r>
            <a:r>
              <a:rPr lang="en-IN" sz="11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'1.png'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,imcrop)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preprocessing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imcrop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img_text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predictor()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ret,buffer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cv2.imencode(</a:t>
            </a:r>
            <a:r>
              <a:rPr lang="en-IN" sz="11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'.</a:t>
            </a:r>
            <a:r>
              <a:rPr lang="en-IN" sz="11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png</a:t>
            </a:r>
            <a:r>
              <a:rPr lang="en-IN" sz="11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,frame)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frame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buffer.tobytes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yield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100" b="1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IN" sz="11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'--frame</a:t>
            </a:r>
            <a:r>
              <a:rPr lang="en-IN" sz="1100" b="0" dirty="0">
                <a:solidFill>
                  <a:srgbClr val="CB4B16"/>
                </a:solidFill>
                <a:effectLst/>
                <a:latin typeface="Consolas" panose="020B0609020204030204" pitchFamily="49" charset="0"/>
              </a:rPr>
              <a:t>\r\</a:t>
            </a:r>
            <a:r>
              <a:rPr lang="en-IN" sz="1100" b="0" dirty="0" err="1">
                <a:solidFill>
                  <a:srgbClr val="CB4B16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IN" sz="11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100" b="1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IN" sz="11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'Content</a:t>
            </a:r>
            <a:r>
              <a:rPr lang="en-IN" sz="11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-Type: image/</a:t>
            </a:r>
            <a:r>
              <a:rPr lang="en-IN" sz="11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png</a:t>
            </a:r>
            <a:r>
              <a:rPr lang="en-IN" sz="1100" b="0" dirty="0">
                <a:solidFill>
                  <a:srgbClr val="CB4B16"/>
                </a:solidFill>
                <a:effectLst/>
                <a:latin typeface="Consolas" panose="020B0609020204030204" pitchFamily="49" charset="0"/>
              </a:rPr>
              <a:t>\r\n\r\n</a:t>
            </a:r>
            <a:r>
              <a:rPr lang="en-IN" sz="11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frame </a:t>
            </a:r>
            <a:r>
              <a:rPr lang="en-IN" sz="11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100" b="1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IN" sz="11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100" b="0" dirty="0">
                <a:solidFill>
                  <a:srgbClr val="CB4B16"/>
                </a:solidFill>
                <a:effectLst/>
                <a:latin typeface="Consolas" panose="020B0609020204030204" pitchFamily="49" charset="0"/>
              </a:rPr>
              <a:t>\r\n</a:t>
            </a:r>
            <a:r>
              <a:rPr lang="en-IN" sz="11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GB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GB" sz="11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br>
              <a:rPr lang="en-GB" sz="11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GB" sz="11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pPr marL="0" indent="0"/>
            <a:endParaRPr lang="en-GB" sz="1100" dirty="0">
              <a:solidFill>
                <a:schemeClr val="accent3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4717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4" name="Subtitle 17">
            <a:extLst>
              <a:ext uri="{FF2B5EF4-FFF2-40B4-BE49-F238E27FC236}">
                <a16:creationId xmlns:a16="http://schemas.microsoft.com/office/drawing/2014/main" id="{A7E8A706-D49C-C406-8C72-9863B41714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323852" y="1009911"/>
            <a:ext cx="6323276" cy="3401601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3 : </a:t>
            </a:r>
            <a:r>
              <a:rPr lang="en-GB" sz="1600" b="1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Preprocessing</a:t>
            </a:r>
            <a:endParaRPr lang="en-GB" sz="1600" b="1" dirty="0">
              <a:solidFill>
                <a:schemeClr val="tx1">
                  <a:lumMod val="90000"/>
                  <a:lumOff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22950" lvl="1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 </a:t>
            </a:r>
            <a:r>
              <a:rPr lang="en-GB" sz="16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Lower_HSV</a:t>
            </a: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 0,58,50  &amp; </a:t>
            </a:r>
            <a:r>
              <a:rPr lang="en-GB" sz="16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Upper_HSV</a:t>
            </a: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 30,255,255 (best human skin </a:t>
            </a:r>
            <a:r>
              <a:rPr lang="en-GB" sz="16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color</a:t>
            </a: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</a:t>
            </a:r>
          </a:p>
          <a:p>
            <a:pPr marL="922950" lvl="1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Convert the RGB cropped image into HSV image format.</a:t>
            </a:r>
          </a:p>
          <a:p>
            <a:pPr marL="922950" lvl="1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Apply the Lower &amp; Upper HSV value on HSV image to create Mask.</a:t>
            </a:r>
          </a:p>
          <a:p>
            <a:pPr marL="922950" lvl="1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Apply Mask on cropped RGB image using </a:t>
            </a:r>
            <a:r>
              <a:rPr lang="en-GB" sz="16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Bitwise_AND</a:t>
            </a: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create masked image.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84228C-00D5-2CD6-FA55-BAFC319099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088" t="57324" r="16123" b="19383"/>
          <a:stretch/>
        </p:blipFill>
        <p:spPr>
          <a:xfrm>
            <a:off x="6862236" y="589429"/>
            <a:ext cx="1394695" cy="15875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28CF80-0B22-D3C7-E6B9-4BC2DA1F43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099" t="57325" r="3651" b="19746"/>
          <a:stretch/>
        </p:blipFill>
        <p:spPr>
          <a:xfrm>
            <a:off x="6909524" y="2740955"/>
            <a:ext cx="1357012" cy="15875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67752D-D44F-852C-9B31-E7AC260CD52D}"/>
              </a:ext>
            </a:extLst>
          </p:cNvPr>
          <p:cNvSpPr txBox="1"/>
          <p:nvPr/>
        </p:nvSpPr>
        <p:spPr>
          <a:xfrm>
            <a:off x="7086276" y="4273012"/>
            <a:ext cx="11706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Masked Image 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F70150-6493-C308-D1E2-B5EAB4FE521D}"/>
              </a:ext>
            </a:extLst>
          </p:cNvPr>
          <p:cNvSpPr txBox="1"/>
          <p:nvPr/>
        </p:nvSpPr>
        <p:spPr>
          <a:xfrm>
            <a:off x="7258293" y="2172302"/>
            <a:ext cx="5212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Mask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Google Shape;163;p26">
            <a:extLst>
              <a:ext uri="{FF2B5EF4-FFF2-40B4-BE49-F238E27FC236}">
                <a16:creationId xmlns:a16="http://schemas.microsoft.com/office/drawing/2014/main" id="{56D17392-B005-3284-C784-9CC122AD444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79267" y="213399"/>
            <a:ext cx="7374917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Prediction on Flask App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641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CE6BEE-4832-4455-9157-E464965515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32" t="17312" r="10568"/>
          <a:stretch/>
        </p:blipFill>
        <p:spPr>
          <a:xfrm>
            <a:off x="6865524" y="1795762"/>
            <a:ext cx="2278476" cy="3347738"/>
          </a:xfrm>
          <a:prstGeom prst="rect">
            <a:avLst/>
          </a:prstGeom>
        </p:spPr>
      </p:pic>
      <p:sp>
        <p:nvSpPr>
          <p:cNvPr id="21" name="Google Shape;163;p26">
            <a:extLst>
              <a:ext uri="{FF2B5EF4-FFF2-40B4-BE49-F238E27FC236}">
                <a16:creationId xmlns:a16="http://schemas.microsoft.com/office/drawing/2014/main" id="{4515CEF0-C4D4-43DB-9AA7-ABA2158E84C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09773" y="370959"/>
            <a:ext cx="478494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sz="3200" b="1" dirty="0">
              <a:solidFill>
                <a:schemeClr val="tx1">
                  <a:lumMod val="90000"/>
                  <a:lumOff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Subtitle 17">
            <a:extLst>
              <a:ext uri="{FF2B5EF4-FFF2-40B4-BE49-F238E27FC236}">
                <a16:creationId xmlns:a16="http://schemas.microsoft.com/office/drawing/2014/main" id="{3767E4B3-F002-4329-BA78-858D3B550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450747" y="1092020"/>
            <a:ext cx="6593386" cy="3401601"/>
          </a:xfrm>
        </p:spPr>
        <p:txBody>
          <a:bodyPr/>
          <a:lstStyle/>
          <a:p>
            <a:pPr marL="522900" indent="-34290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Our project aims to create a computer application and train a model. </a:t>
            </a:r>
          </a:p>
          <a:p>
            <a:pPr marL="522900" indent="-34290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 shows a real time hand gestures of American Sign Language.</a:t>
            </a:r>
          </a:p>
          <a:p>
            <a:pPr marL="522900" indent="-34290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output for that particular sign in text format on the screen.</a:t>
            </a:r>
          </a:p>
          <a:p>
            <a:pPr marL="522900" indent="-34290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Project predict gesture of American Sign Language  (ASL).</a:t>
            </a:r>
          </a:p>
          <a:p>
            <a:pPr marL="522900" indent="-34290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 is purely based on hand gesture. </a:t>
            </a:r>
          </a:p>
          <a:p>
            <a:pPr marL="180000" indent="0" algn="l">
              <a:lnSpc>
                <a:spcPct val="150000"/>
              </a:lnSpc>
              <a:buSzPct val="100000"/>
            </a:pPr>
            <a:endParaRPr lang="en-US" sz="1400" b="1" dirty="0">
              <a:solidFill>
                <a:schemeClr val="tx1">
                  <a:lumMod val="90000"/>
                  <a:lumOff val="10000"/>
                </a:schemeClr>
              </a:solidFill>
              <a:latin typeface="Nunito Sans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5527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2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2827255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Python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0" name="Google Shape;570;p32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App.py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1" name="Google Shape;571;p32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Main.html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18" name="Google Shape;472;p28">
            <a:extLst>
              <a:ext uri="{FF2B5EF4-FFF2-40B4-BE49-F238E27FC236}">
                <a16:creationId xmlns:a16="http://schemas.microsoft.com/office/drawing/2014/main" id="{D3B5AF8F-48AF-8409-3C42-35D92513A70F}"/>
              </a:ext>
            </a:extLst>
          </p:cNvPr>
          <p:cNvSpPr txBox="1">
            <a:spLocks/>
          </p:cNvSpPr>
          <p:nvPr/>
        </p:nvSpPr>
        <p:spPr>
          <a:xfrm>
            <a:off x="1191024" y="912056"/>
            <a:ext cx="6248039" cy="331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1200" b="1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preprocessing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imcrop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lower_blue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IN" sz="12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2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58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2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ct val="150000"/>
              </a:lnSpc>
            </a:pP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upper_blue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IN" sz="12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2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sz="1200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ct val="150000"/>
              </a:lnSpc>
            </a:pP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hsv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cv2.cvtColor(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imcrop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cv2.</a:t>
            </a:r>
            <a:r>
              <a:rPr lang="en-IN" sz="1200" b="0" dirty="0">
                <a:solidFill>
                  <a:srgbClr val="CB4B16"/>
                </a:solidFill>
                <a:effectLst/>
                <a:latin typeface="Consolas" panose="020B0609020204030204" pitchFamily="49" charset="0"/>
              </a:rPr>
              <a:t>COLOR_BGR2HSV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mask </a:t>
            </a:r>
            <a:r>
              <a:rPr lang="en-IN" sz="12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cv2.inRange(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hsv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lower_blue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upper_blue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b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result </a:t>
            </a:r>
            <a:r>
              <a:rPr lang="en-IN" sz="12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cv2.bitwise_and(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imcrop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imcrop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mask</a:t>
            </a:r>
            <a:r>
              <a:rPr lang="en-IN" sz="12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mask)</a:t>
            </a:r>
          </a:p>
          <a:p>
            <a:pPr>
              <a:lnSpc>
                <a:spcPct val="150000"/>
              </a:lnSpc>
            </a:pP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cv2.imwrite(</a:t>
            </a:r>
            <a:r>
              <a:rPr lang="en-IN" sz="12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'mask.</a:t>
            </a:r>
            <a:r>
              <a:rPr lang="en-IN" sz="12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png</a:t>
            </a:r>
            <a:r>
              <a:rPr lang="en-IN" sz="12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,mask)</a:t>
            </a:r>
          </a:p>
          <a:p>
            <a:pPr>
              <a:lnSpc>
                <a:spcPct val="150000"/>
              </a:lnSpc>
            </a:pP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cv2.imwrite(</a:t>
            </a:r>
            <a:r>
              <a:rPr lang="en-IN" sz="12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'masked.</a:t>
            </a:r>
            <a:r>
              <a:rPr lang="en-IN" sz="12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png</a:t>
            </a:r>
            <a:r>
              <a:rPr lang="en-IN" sz="12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N" sz="12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,result)</a:t>
            </a:r>
          </a:p>
          <a:p>
            <a:pPr>
              <a:lnSpc>
                <a:spcPct val="150000"/>
              </a:lnSpc>
            </a:pPr>
            <a:b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GB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br>
              <a:rPr lang="en-GB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GB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</a:pPr>
            <a:endParaRPr lang="en-GB" sz="1050" dirty="0">
              <a:solidFill>
                <a:schemeClr val="accent3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5044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4" name="Subtitle 17">
            <a:extLst>
              <a:ext uri="{FF2B5EF4-FFF2-40B4-BE49-F238E27FC236}">
                <a16:creationId xmlns:a16="http://schemas.microsoft.com/office/drawing/2014/main" id="{A7E8A706-D49C-C406-8C72-9863B41714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323852" y="1009911"/>
            <a:ext cx="6323276" cy="3401601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3 : Character Prediction</a:t>
            </a:r>
          </a:p>
          <a:p>
            <a:pPr marL="922950" lvl="1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 size of mask image to 64X64 </a:t>
            </a:r>
            <a:r>
              <a:rPr lang="en-GB" sz="16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px</a:t>
            </a: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named as </a:t>
            </a:r>
            <a:r>
              <a:rPr lang="en-GB" sz="16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test_image</a:t>
            </a: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922950" lvl="1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Convert the </a:t>
            </a:r>
            <a:r>
              <a:rPr lang="en-GB" sz="16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test_image</a:t>
            </a: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into a </a:t>
            </a:r>
            <a:r>
              <a:rPr lang="en-GB" sz="16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numpy</a:t>
            </a: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array using </a:t>
            </a:r>
            <a:r>
              <a:rPr lang="en-GB" sz="16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img_to_array</a:t>
            </a: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function.</a:t>
            </a:r>
          </a:p>
          <a:p>
            <a:pPr marL="922950" lvl="1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Now pass array to Modal using </a:t>
            </a:r>
            <a:r>
              <a:rPr lang="en-GB" sz="16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Modal.predict</a:t>
            </a: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922950" lvl="1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 will return the appropriate character value.</a:t>
            </a:r>
          </a:p>
          <a:p>
            <a:pPr marL="922950" lvl="1" indent="-285750" algn="l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tx1">
                  <a:lumMod val="90000"/>
                  <a:lumOff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84228C-00D5-2CD6-FA55-BAFC319099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75" r="6075"/>
          <a:stretch/>
        </p:blipFill>
        <p:spPr>
          <a:xfrm>
            <a:off x="6966188" y="584722"/>
            <a:ext cx="1394695" cy="15875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28CF80-0B22-D3C7-E6B9-4BC2DA1F43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667" t="55632" r="68289" b="20163"/>
          <a:stretch/>
        </p:blipFill>
        <p:spPr>
          <a:xfrm>
            <a:off x="6869805" y="2774360"/>
            <a:ext cx="1587462" cy="14089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67752D-D44F-852C-9B31-E7AC260CD52D}"/>
              </a:ext>
            </a:extLst>
          </p:cNvPr>
          <p:cNvSpPr txBox="1"/>
          <p:nvPr/>
        </p:nvSpPr>
        <p:spPr>
          <a:xfrm>
            <a:off x="7356879" y="4277072"/>
            <a:ext cx="5722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 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F70150-6493-C308-D1E2-B5EAB4FE521D}"/>
              </a:ext>
            </a:extLst>
          </p:cNvPr>
          <p:cNvSpPr txBox="1"/>
          <p:nvPr/>
        </p:nvSpPr>
        <p:spPr>
          <a:xfrm>
            <a:off x="7258293" y="2172302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Mask(64X64)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Google Shape;163;p26">
            <a:extLst>
              <a:ext uri="{FF2B5EF4-FFF2-40B4-BE49-F238E27FC236}">
                <a16:creationId xmlns:a16="http://schemas.microsoft.com/office/drawing/2014/main" id="{B1B3A637-7F02-047D-1FCF-C4F7E49FB74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79267" y="213399"/>
            <a:ext cx="7374917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Prediction on Flask App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2441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2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2827255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Python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0" name="Google Shape;570;p32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App.py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71" name="Google Shape;571;p32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Main.html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18" name="Google Shape;472;p28">
            <a:extLst>
              <a:ext uri="{FF2B5EF4-FFF2-40B4-BE49-F238E27FC236}">
                <a16:creationId xmlns:a16="http://schemas.microsoft.com/office/drawing/2014/main" id="{D3B5AF8F-48AF-8409-3C42-35D92513A70F}"/>
              </a:ext>
            </a:extLst>
          </p:cNvPr>
          <p:cNvSpPr txBox="1">
            <a:spLocks/>
          </p:cNvSpPr>
          <p:nvPr/>
        </p:nvSpPr>
        <p:spPr>
          <a:xfrm>
            <a:off x="1285743" y="644227"/>
            <a:ext cx="6969600" cy="392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IN" sz="12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def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>
                <a:solidFill>
                  <a:srgbClr val="268BD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predictor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():</a:t>
            </a:r>
          </a:p>
          <a:p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</a:t>
            </a:r>
            <a:r>
              <a:rPr lang="en-IN" sz="1200" dirty="0" err="1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test_image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=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 err="1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image.load_img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</a:t>
            </a:r>
            <a:r>
              <a:rPr lang="en-IN" sz="12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'mask.png'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, </a:t>
            </a:r>
            <a:r>
              <a:rPr lang="en-IN" sz="1200" dirty="0" err="1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target_size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=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64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, 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64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))</a:t>
            </a:r>
          </a:p>
          <a:p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</a:t>
            </a:r>
            <a:r>
              <a:rPr lang="en-IN" sz="1200" dirty="0" err="1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test_image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=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 err="1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image.img_to_array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</a:t>
            </a:r>
            <a:r>
              <a:rPr lang="en-IN" sz="1200" dirty="0" err="1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test_image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)</a:t>
            </a:r>
          </a:p>
          <a:p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</a:t>
            </a:r>
            <a:r>
              <a:rPr lang="en-IN" sz="1200" dirty="0" err="1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test_image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=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 err="1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np.expand_dims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</a:t>
            </a:r>
            <a:r>
              <a:rPr lang="en-IN" sz="1200" dirty="0" err="1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test_image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, axis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=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0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)</a:t>
            </a:r>
          </a:p>
          <a:p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result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=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 err="1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classifier.predict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</a:t>
            </a:r>
            <a:r>
              <a:rPr lang="en-IN" sz="1200" dirty="0" err="1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test_image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)</a:t>
            </a:r>
          </a:p>
          <a:p>
            <a:b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</a:b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if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result[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0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][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0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]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==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</a:t>
            </a:r>
          </a:p>
          <a:p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   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return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'A'</a:t>
            </a:r>
            <a:endParaRPr lang="en-IN" sz="1200" dirty="0">
              <a:solidFill>
                <a:srgbClr val="839496"/>
              </a:solidFill>
              <a:effectLst/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</a:t>
            </a:r>
            <a:r>
              <a:rPr lang="en-IN" sz="1200" dirty="0" err="1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elif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result[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0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][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]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==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</a:t>
            </a:r>
          </a:p>
          <a:p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   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return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'B'</a:t>
            </a:r>
            <a:endParaRPr lang="en-IN" sz="1200" dirty="0">
              <a:solidFill>
                <a:srgbClr val="839496"/>
              </a:solidFill>
              <a:effectLst/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</a:t>
            </a:r>
            <a:r>
              <a:rPr lang="en-IN" sz="1200" dirty="0" err="1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elif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result[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0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][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2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]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==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</a:t>
            </a:r>
          </a:p>
          <a:p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   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return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'C'</a:t>
            </a:r>
            <a:endParaRPr lang="en-IN" sz="1200" dirty="0">
              <a:solidFill>
                <a:srgbClr val="839496"/>
              </a:solidFill>
              <a:effectLst/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</a:t>
            </a:r>
            <a:r>
              <a:rPr lang="en-IN" sz="1200" dirty="0" err="1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elif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result[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0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][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3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] </a:t>
            </a:r>
            <a:r>
              <a:rPr lang="en-IN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==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IN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</a:t>
            </a:r>
            <a:r>
              <a:rPr lang="en-IN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</a:t>
            </a:r>
          </a:p>
          <a:p>
            <a:r>
              <a:rPr lang="en-IN" sz="1200" dirty="0">
                <a:solidFill>
                  <a:srgbClr val="839496"/>
                </a:solidFill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	</a:t>
            </a:r>
            <a:r>
              <a:rPr lang="en-GB" sz="105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.</a:t>
            </a:r>
          </a:p>
          <a:p>
            <a:r>
              <a:rPr lang="en-GB" sz="1050" dirty="0">
                <a:solidFill>
                  <a:srgbClr val="839496"/>
                </a:solidFill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	.</a:t>
            </a:r>
            <a:endParaRPr lang="en-GB" sz="1050" dirty="0">
              <a:solidFill>
                <a:srgbClr val="839496"/>
              </a:solidFill>
              <a:effectLst/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GB" sz="1050" dirty="0">
                <a:solidFill>
                  <a:srgbClr val="839496"/>
                </a:solidFill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	.</a:t>
            </a:r>
          </a:p>
          <a:p>
            <a:br>
              <a:rPr lang="en-GB" sz="105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</a:br>
            <a:r>
              <a:rPr lang="en-GB" sz="1200" dirty="0" err="1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elif</a:t>
            </a:r>
            <a:r>
              <a:rPr lang="en-GB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result[</a:t>
            </a:r>
            <a:r>
              <a:rPr lang="en-GB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0</a:t>
            </a:r>
            <a:r>
              <a:rPr lang="en-GB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][</a:t>
            </a:r>
            <a:r>
              <a:rPr lang="en-GB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25</a:t>
            </a:r>
            <a:r>
              <a:rPr lang="en-GB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] </a:t>
            </a:r>
            <a:r>
              <a:rPr lang="en-GB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==</a:t>
            </a:r>
            <a:r>
              <a:rPr lang="en-GB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GB" sz="1200" dirty="0">
                <a:solidFill>
                  <a:srgbClr val="D33682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</a:t>
            </a:r>
            <a:r>
              <a:rPr lang="en-GB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</a:t>
            </a:r>
          </a:p>
          <a:p>
            <a:r>
              <a:rPr lang="en-GB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    </a:t>
            </a:r>
            <a:r>
              <a:rPr lang="en-GB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return</a:t>
            </a:r>
            <a:r>
              <a:rPr lang="en-GB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GB" sz="12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'Z'</a:t>
            </a:r>
            <a:endParaRPr lang="en-GB" sz="1200" dirty="0">
              <a:solidFill>
                <a:srgbClr val="839496"/>
              </a:solidFill>
              <a:effectLst/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GB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</a:t>
            </a:r>
            <a:r>
              <a:rPr lang="en-GB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else</a:t>
            </a:r>
            <a:r>
              <a:rPr lang="en-GB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:</a:t>
            </a:r>
          </a:p>
          <a:p>
            <a:r>
              <a:rPr lang="en-GB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        </a:t>
            </a:r>
            <a:r>
              <a:rPr lang="en-GB" sz="12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return</a:t>
            </a:r>
            <a:r>
              <a:rPr lang="en-GB" sz="120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GB" sz="12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'None'</a:t>
            </a:r>
            <a:endParaRPr lang="en-GB" sz="1200" dirty="0">
              <a:solidFill>
                <a:srgbClr val="839496"/>
              </a:solidFill>
              <a:effectLst/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GB" sz="1050" dirty="0">
              <a:solidFill>
                <a:srgbClr val="839496"/>
              </a:solidFill>
              <a:effectLst/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br>
              <a:rPr lang="en-GB" sz="105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</a:br>
            <a:endParaRPr lang="en-GB" sz="1050" dirty="0">
              <a:solidFill>
                <a:srgbClr val="839496"/>
              </a:solidFill>
              <a:effectLst/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0" indent="0"/>
            <a:endParaRPr lang="en-GB" sz="1050" dirty="0">
              <a:solidFill>
                <a:schemeClr val="accent3"/>
              </a:solidFill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63957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5BE787-5492-8CB7-725C-950686517E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863" t="5519" r="4563" b="43291"/>
          <a:stretch/>
        </p:blipFill>
        <p:spPr>
          <a:xfrm>
            <a:off x="293703" y="839685"/>
            <a:ext cx="2400520" cy="1922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6A4C9C-49D6-6E36-58C3-71BE920140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428" t="17971" r="5419" b="60744"/>
          <a:stretch/>
        </p:blipFill>
        <p:spPr>
          <a:xfrm>
            <a:off x="4170385" y="1188011"/>
            <a:ext cx="1263009" cy="12775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8A77AC-6EDA-FAC4-CDA3-51DBC81A8E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088" t="57324" r="16123" b="19383"/>
          <a:stretch/>
        </p:blipFill>
        <p:spPr>
          <a:xfrm>
            <a:off x="5825349" y="3103795"/>
            <a:ext cx="1394695" cy="15875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84ADBCC-81A6-C9E0-0C0F-0E0CEE491C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517" t="57324" r="29014" b="10894"/>
          <a:stretch/>
        </p:blipFill>
        <p:spPr>
          <a:xfrm>
            <a:off x="7412292" y="973569"/>
            <a:ext cx="1604009" cy="1634725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8D7200EC-907A-2C79-8202-540FA93581B0}"/>
              </a:ext>
            </a:extLst>
          </p:cNvPr>
          <p:cNvSpPr/>
          <p:nvPr/>
        </p:nvSpPr>
        <p:spPr>
          <a:xfrm>
            <a:off x="2676524" y="1695371"/>
            <a:ext cx="1493861" cy="57377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189879D-BE59-A1D7-E3A1-3F03D63A33D2}"/>
              </a:ext>
            </a:extLst>
          </p:cNvPr>
          <p:cNvSpPr/>
          <p:nvPr/>
        </p:nvSpPr>
        <p:spPr>
          <a:xfrm rot="16200000">
            <a:off x="4106883" y="3860262"/>
            <a:ext cx="99209" cy="746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CC432BAC-9C8E-E766-7367-16689ED3D5F0}"/>
              </a:ext>
            </a:extLst>
          </p:cNvPr>
          <p:cNvSpPr/>
          <p:nvPr/>
        </p:nvSpPr>
        <p:spPr>
          <a:xfrm rot="5400000">
            <a:off x="4106883" y="1679984"/>
            <a:ext cx="99209" cy="746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252FDD-0E9D-FF05-1CA5-8688CB20FBEA}"/>
              </a:ext>
            </a:extLst>
          </p:cNvPr>
          <p:cNvSpPr txBox="1"/>
          <p:nvPr/>
        </p:nvSpPr>
        <p:spPr>
          <a:xfrm>
            <a:off x="3167040" y="1486334"/>
            <a:ext cx="481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Crop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33D5E6-7CE7-85BE-B166-A780C751F509}"/>
              </a:ext>
            </a:extLst>
          </p:cNvPr>
          <p:cNvSpPr txBox="1"/>
          <p:nvPr/>
        </p:nvSpPr>
        <p:spPr>
          <a:xfrm>
            <a:off x="5927642" y="1530706"/>
            <a:ext cx="1263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Apply HSV To create mask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Arrow: Left-Right-Up 29">
            <a:extLst>
              <a:ext uri="{FF2B5EF4-FFF2-40B4-BE49-F238E27FC236}">
                <a16:creationId xmlns:a16="http://schemas.microsoft.com/office/drawing/2014/main" id="{14153775-F28D-0B63-EBA6-9D28D2BA44D8}"/>
              </a:ext>
            </a:extLst>
          </p:cNvPr>
          <p:cNvSpPr/>
          <p:nvPr/>
        </p:nvSpPr>
        <p:spPr>
          <a:xfrm rot="10800000">
            <a:off x="5414424" y="1763332"/>
            <a:ext cx="1997868" cy="1339016"/>
          </a:xfrm>
          <a:prstGeom prst="leftRightUpArrow">
            <a:avLst>
              <a:gd name="adj1" fmla="val 0"/>
              <a:gd name="adj2" fmla="val 0"/>
              <a:gd name="adj3" fmla="val 26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0215C140-68E1-DF80-9985-C58DD33F67D1}"/>
              </a:ext>
            </a:extLst>
          </p:cNvPr>
          <p:cNvSpPr/>
          <p:nvPr/>
        </p:nvSpPr>
        <p:spPr>
          <a:xfrm rot="11001086">
            <a:off x="6369689" y="3105184"/>
            <a:ext cx="99209" cy="746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9A1C37F-5B4A-AB0B-C1A8-13B562FD3E94}"/>
              </a:ext>
            </a:extLst>
          </p:cNvPr>
          <p:cNvSpPr txBox="1"/>
          <p:nvPr/>
        </p:nvSpPr>
        <p:spPr>
          <a:xfrm>
            <a:off x="844962" y="2732544"/>
            <a:ext cx="1127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Original Image 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64AEECB-49E2-86FC-1D8D-BD942A762FED}"/>
              </a:ext>
            </a:extLst>
          </p:cNvPr>
          <p:cNvSpPr txBox="1"/>
          <p:nvPr/>
        </p:nvSpPr>
        <p:spPr>
          <a:xfrm>
            <a:off x="7553764" y="2571750"/>
            <a:ext cx="1079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HSV Trackbars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5662999-7268-0F90-5B96-7FE9115564D3}"/>
              </a:ext>
            </a:extLst>
          </p:cNvPr>
          <p:cNvSpPr txBox="1"/>
          <p:nvPr/>
        </p:nvSpPr>
        <p:spPr>
          <a:xfrm>
            <a:off x="6262047" y="4655809"/>
            <a:ext cx="5212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Mask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85A7E34-ADA9-B802-D235-25FB232C0F91}"/>
              </a:ext>
            </a:extLst>
          </p:cNvPr>
          <p:cNvSpPr txBox="1"/>
          <p:nvPr/>
        </p:nvSpPr>
        <p:spPr>
          <a:xfrm>
            <a:off x="4480257" y="3660061"/>
            <a:ext cx="11653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Prediction 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9ABB29-EB14-73AB-9062-9500E4D6CBF5}"/>
              </a:ext>
            </a:extLst>
          </p:cNvPr>
          <p:cNvSpPr txBox="1"/>
          <p:nvPr/>
        </p:nvSpPr>
        <p:spPr>
          <a:xfrm>
            <a:off x="4295245" y="2394429"/>
            <a:ext cx="11737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Cropped Image 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Google Shape;163;p26">
            <a:extLst>
              <a:ext uri="{FF2B5EF4-FFF2-40B4-BE49-F238E27FC236}">
                <a16:creationId xmlns:a16="http://schemas.microsoft.com/office/drawing/2014/main" id="{7464E332-E024-F385-8522-072335FB121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79267" y="213399"/>
            <a:ext cx="7374917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Prediction on Flask App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45A22518-82D7-74F1-7A9B-EDE975AA2275}"/>
              </a:ext>
            </a:extLst>
          </p:cNvPr>
          <p:cNvSpPr/>
          <p:nvPr/>
        </p:nvSpPr>
        <p:spPr>
          <a:xfrm>
            <a:off x="4193810" y="3880554"/>
            <a:ext cx="1681142" cy="45719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C3EE681-3FE1-06BF-8E56-F105CF60502A}"/>
              </a:ext>
            </a:extLst>
          </p:cNvPr>
          <p:cNvSpPr/>
          <p:nvPr/>
        </p:nvSpPr>
        <p:spPr>
          <a:xfrm>
            <a:off x="3188863" y="3469073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4CAA7F-38CE-4C1C-9098-A21D0FA4FA76}"/>
              </a:ext>
            </a:extLst>
          </p:cNvPr>
          <p:cNvSpPr txBox="1"/>
          <p:nvPr/>
        </p:nvSpPr>
        <p:spPr>
          <a:xfrm>
            <a:off x="3106641" y="4400394"/>
            <a:ext cx="13292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Trained Modal.h5 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: Diagonal Corners Snipped 5">
            <a:extLst>
              <a:ext uri="{FF2B5EF4-FFF2-40B4-BE49-F238E27FC236}">
                <a16:creationId xmlns:a16="http://schemas.microsoft.com/office/drawing/2014/main" id="{C7EC6132-AED8-6D98-C1A2-F5A68276AF60}"/>
              </a:ext>
            </a:extLst>
          </p:cNvPr>
          <p:cNvSpPr/>
          <p:nvPr/>
        </p:nvSpPr>
        <p:spPr>
          <a:xfrm>
            <a:off x="1159705" y="3543806"/>
            <a:ext cx="1225199" cy="856588"/>
          </a:xfrm>
          <a:prstGeom prst="snip2Diag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/>
              <a:t>A</a:t>
            </a:r>
            <a:endParaRPr lang="en-IN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2822C41-4EFB-8801-8175-DF85DCD14006}"/>
              </a:ext>
            </a:extLst>
          </p:cNvPr>
          <p:cNvSpPr txBox="1"/>
          <p:nvPr/>
        </p:nvSpPr>
        <p:spPr>
          <a:xfrm>
            <a:off x="1021938" y="4398479"/>
            <a:ext cx="15007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Resulting Characters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F6ABC13-9064-A4DE-51DB-BD410CE04D08}"/>
              </a:ext>
            </a:extLst>
          </p:cNvPr>
          <p:cNvSpPr txBox="1"/>
          <p:nvPr/>
        </p:nvSpPr>
        <p:spPr>
          <a:xfrm>
            <a:off x="2457097" y="3703561"/>
            <a:ext cx="7391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Output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F683AF41-56DE-EB2D-6E94-33D133C7B583}"/>
              </a:ext>
            </a:extLst>
          </p:cNvPr>
          <p:cNvSpPr/>
          <p:nvPr/>
        </p:nvSpPr>
        <p:spPr>
          <a:xfrm>
            <a:off x="2384905" y="3900458"/>
            <a:ext cx="803422" cy="46731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E816DF1F-A397-E384-D921-0C80F3786087}"/>
              </a:ext>
            </a:extLst>
          </p:cNvPr>
          <p:cNvSpPr/>
          <p:nvPr/>
        </p:nvSpPr>
        <p:spPr>
          <a:xfrm rot="16200000">
            <a:off x="2369865" y="3885173"/>
            <a:ext cx="99209" cy="746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25468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625143" y="-1245"/>
            <a:ext cx="5346101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Classifying Gesture on </a:t>
            </a:r>
            <a:r>
              <a:rPr lang="en-US" sz="1800" dirty="0" err="1"/>
              <a:t>WebPage</a:t>
            </a:r>
            <a:r>
              <a:rPr lang="en-US" sz="1800" dirty="0"/>
              <a:t> (Front-end)</a:t>
            </a: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064838" y="741461"/>
            <a:ext cx="7715182" cy="3401601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endParaRPr lang="en-IN" sz="1400" dirty="0">
              <a:latin typeface="Nunito Sans" pitchFamily="2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E359B3-B801-49A9-A5F3-AEBC456548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24928" y="425302"/>
            <a:ext cx="7755091" cy="471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3061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8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74" name="Google Shape;474;p28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App.py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75" name="Google Shape;475;p28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3"/>
                </a:solidFill>
              </a:rPr>
              <a:t>M</a:t>
            </a:r>
            <a:r>
              <a:rPr lang="en" dirty="0">
                <a:solidFill>
                  <a:schemeClr val="accent3"/>
                </a:solidFill>
              </a:rPr>
              <a:t>ain.html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11" name="Google Shape;472;p28">
            <a:extLst>
              <a:ext uri="{FF2B5EF4-FFF2-40B4-BE49-F238E27FC236}">
                <a16:creationId xmlns:a16="http://schemas.microsoft.com/office/drawing/2014/main" id="{07DCBC6C-1B89-E861-B57E-22D77C2FE0FB}"/>
              </a:ext>
            </a:extLst>
          </p:cNvPr>
          <p:cNvSpPr txBox="1">
            <a:spLocks/>
          </p:cNvSpPr>
          <p:nvPr/>
        </p:nvSpPr>
        <p:spPr>
          <a:xfrm>
            <a:off x="979728" y="479885"/>
            <a:ext cx="8011265" cy="392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	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Recognition | Let Hands Speak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dirty="0">
              <a:solidFill>
                <a:srgbClr val="839496"/>
              </a:solidFill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	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"text/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static',filename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/style.css') }}"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bg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105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&lt;!-- Navigation Bar--&gt;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"navbar"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('index') }}"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"logo-text text-warning"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105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img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sz="105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static',filename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/logo.png') }}"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"logo"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"logo"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Let Hands Speak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05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('index') }}"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"text-warning"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 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('about') }}"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"text-warning"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sz="105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105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&lt;!-- </a:t>
            </a:r>
            <a:r>
              <a:rPr lang="en-IN" sz="1050" b="0" i="1" dirty="0" err="1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Conatent</a:t>
            </a:r>
            <a:r>
              <a:rPr lang="en-IN" sz="105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 --&gt;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"container"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background-color:rgba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(235, 171, 23, 0.3);"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</a:t>
            </a: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   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050" b="0" dirty="0" err="1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 {{ 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('video') }}"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"85%"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"80%"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     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"{{ 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url_for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('close') }}"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btn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05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btn</a:t>
            </a:r>
            <a:r>
              <a:rPr lang="en-IN" sz="105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-danger"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 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GB" sz="1050" dirty="0">
              <a:solidFill>
                <a:srgbClr val="839496"/>
              </a:solidFill>
              <a:effectLst/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sz="105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sz="1050" b="0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05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endParaRPr lang="en-GB" sz="1050" dirty="0">
              <a:solidFill>
                <a:srgbClr val="839496"/>
              </a:solidFill>
              <a:effectLst/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br>
              <a:rPr lang="en-GB" sz="1050" dirty="0">
                <a:solidFill>
                  <a:srgbClr val="839496"/>
                </a:solidFill>
                <a:effectLst/>
                <a:latin typeface="Consolas" panose="020B0609020204030204" pitchFamily="49" charset="0"/>
                <a:ea typeface="Fira Code" panose="020B0809050000020004" pitchFamily="49" charset="0"/>
                <a:cs typeface="Fira Code" panose="020B0809050000020004" pitchFamily="49" charset="0"/>
              </a:rPr>
            </a:br>
            <a:endParaRPr lang="en-GB" sz="1050" dirty="0">
              <a:solidFill>
                <a:srgbClr val="839496"/>
              </a:solidFill>
              <a:effectLst/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0" indent="0"/>
            <a:endParaRPr lang="en-GB" sz="1050" dirty="0">
              <a:solidFill>
                <a:schemeClr val="accent3"/>
              </a:solidFill>
              <a:latin typeface="Consolas" panose="020B06090202040302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35000" r="-18000"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ctrTitle"/>
          </p:nvPr>
        </p:nvSpPr>
        <p:spPr>
          <a:xfrm flipH="1">
            <a:off x="1805697" y="2347029"/>
            <a:ext cx="3146355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Project Demo</a:t>
            </a:r>
            <a:endParaRPr sz="2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unito Sans ExtraBold" pitchFamily="2" charset="0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title" idx="2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150" name="Google Shape;150;p2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4469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6000" r="36000" b="-1000"/>
          </a:stretch>
        </a:blipFill>
        <a:effectLst/>
      </p:bgPr>
    </p:bg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445;p40">
            <a:extLst>
              <a:ext uri="{FF2B5EF4-FFF2-40B4-BE49-F238E27FC236}">
                <a16:creationId xmlns:a16="http://schemas.microsoft.com/office/drawing/2014/main" id="{02BC2D45-62BA-4966-A5C3-B00F2CE7DED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4194503" y="1818409"/>
            <a:ext cx="2883643" cy="15066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</a:t>
            </a:r>
            <a:br>
              <a:rPr lang="en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End of Slide</a:t>
            </a:r>
            <a:endParaRPr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785E7B1-93B2-420F-9081-AB768E8B5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9968"/>
            <a:ext cx="9144000" cy="4677264"/>
          </a:xfrm>
          <a:prstGeom prst="rect">
            <a:avLst/>
          </a:prstGeom>
        </p:spPr>
      </p:pic>
      <p:sp>
        <p:nvSpPr>
          <p:cNvPr id="3" name="Google Shape;163;p26">
            <a:extLst>
              <a:ext uri="{FF2B5EF4-FFF2-40B4-BE49-F238E27FC236}">
                <a16:creationId xmlns:a16="http://schemas.microsoft.com/office/drawing/2014/main" id="{855F3D1D-7CF9-9D61-1C58-0EA5ABB9C57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88088" y="-32527"/>
            <a:ext cx="4784944" cy="5434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ASL </a:t>
            </a:r>
            <a:r>
              <a:rPr lang="en-GB" sz="2800" b="1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Gestures</a:t>
            </a:r>
            <a:endParaRPr sz="2800" b="1" dirty="0">
              <a:solidFill>
                <a:schemeClr val="tx1">
                  <a:lumMod val="90000"/>
                  <a:lumOff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21D5CA-F4F3-DF93-2943-2900061F18CA}"/>
              </a:ext>
            </a:extLst>
          </p:cNvPr>
          <p:cNvSpPr txBox="1"/>
          <p:nvPr/>
        </p:nvSpPr>
        <p:spPr>
          <a:xfrm>
            <a:off x="7734818" y="510921"/>
            <a:ext cx="16421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i="1" dirty="0">
                <a:latin typeface="Calibri" panose="020F0502020204030204" pitchFamily="34" charset="0"/>
                <a:cs typeface="Calibri" panose="020F0502020204030204" pitchFamily="34" charset="0"/>
              </a:rPr>
              <a:t>Image Source : Google</a:t>
            </a:r>
            <a:endParaRPr lang="en-IN" sz="10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39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1387212" y="333773"/>
            <a:ext cx="478494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Tools  Used </a:t>
            </a:r>
            <a:endParaRPr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861098" y="1042988"/>
            <a:ext cx="5421804" cy="3781596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Library Used For Machine Learning Model</a:t>
            </a:r>
          </a:p>
          <a:p>
            <a:pPr marL="285750" marR="0" lvl="2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Python 3</a:t>
            </a:r>
          </a:p>
          <a:p>
            <a:pPr marL="285750" marR="0" lvl="2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OpenCV 3</a:t>
            </a:r>
          </a:p>
          <a:p>
            <a:pPr marL="285750" marR="0" lvl="2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Tensorflow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285750" marR="0" lvl="2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Keras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For Web Page Development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Html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CSS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Bootstrap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Flask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Ide Used For Development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Anaconda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VS Code</a:t>
            </a:r>
          </a:p>
          <a:p>
            <a:pPr marL="180000" indent="0" algn="l">
              <a:lnSpc>
                <a:spcPct val="150000"/>
              </a:lnSpc>
              <a:buSzPct val="100000"/>
            </a:pP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2778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24000" r="-13000"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ctrTitle"/>
          </p:nvPr>
        </p:nvSpPr>
        <p:spPr>
          <a:xfrm flipH="1">
            <a:off x="1805697" y="2347029"/>
            <a:ext cx="3146355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Project Structure</a:t>
            </a:r>
            <a:endParaRPr sz="2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unito Sans ExtraBold" pitchFamily="2" charset="0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title" idx="2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50" name="Google Shape;150;p2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508504" y="304500"/>
            <a:ext cx="4784944" cy="519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Overall </a:t>
            </a:r>
            <a:r>
              <a:rPr lang="en-GB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Structure of Project 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167E1CB8-B95A-4D63-87B4-35BB8C5F1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508504" y="1177671"/>
            <a:ext cx="5882909" cy="3401601"/>
          </a:xfrm>
        </p:spPr>
        <p:txBody>
          <a:bodyPr/>
          <a:lstStyle/>
          <a:p>
            <a:pPr marL="180000" indent="0" algn="l">
              <a:lnSpc>
                <a:spcPct val="150000"/>
              </a:lnSpc>
              <a:buSzPct val="100000"/>
            </a:pP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4569BEAE-4509-4778-B1CE-F89148CD1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051" y="642207"/>
            <a:ext cx="6940934" cy="450129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2000" r="33000"/>
          </a:stretch>
        </a:blip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>
            <a:spLocks noGrp="1"/>
          </p:cNvSpPr>
          <p:nvPr>
            <p:ph type="title" idx="2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" name="Google Shape;148;p24">
            <a:extLst>
              <a:ext uri="{FF2B5EF4-FFF2-40B4-BE49-F238E27FC236}">
                <a16:creationId xmlns:a16="http://schemas.microsoft.com/office/drawing/2014/main" id="{E306B1C3-849B-4A9D-B002-3BDF8023AEAF}"/>
              </a:ext>
            </a:extLst>
          </p:cNvPr>
          <p:cNvSpPr txBox="1">
            <a:spLocks/>
          </p:cNvSpPr>
          <p:nvPr/>
        </p:nvSpPr>
        <p:spPr>
          <a:xfrm flipH="1">
            <a:off x="4171316" y="2384874"/>
            <a:ext cx="32814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"/>
              <a:buNone/>
              <a:defRPr sz="18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D</a:t>
            </a:r>
            <a:r>
              <a:rPr lang="en-IN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ata</a:t>
            </a:r>
            <a:r>
              <a:rPr lang="en-I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 </a:t>
            </a:r>
            <a: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 Sans ExtraBold" pitchFamily="2" charset="0"/>
              </a:rPr>
              <a:t>Processing </a:t>
            </a:r>
            <a:endParaRPr lang="en-I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unito Sans Extra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12177"/>
      </p:ext>
    </p:extLst>
  </p:cSld>
  <p:clrMapOvr>
    <a:masterClrMapping/>
  </p:clrMapOvr>
</p:sld>
</file>

<file path=ppt/theme/theme1.xml><?xml version="1.0" encoding="utf-8"?>
<a:theme xmlns:a="http://schemas.openxmlformats.org/drawingml/2006/main" name="Marketing Newsletter">
  <a:themeElements>
    <a:clrScheme name="Simple Light">
      <a:dk1>
        <a:srgbClr val="191919"/>
      </a:dk1>
      <a:lt1>
        <a:srgbClr val="F3F3F3"/>
      </a:lt1>
      <a:dk2>
        <a:srgbClr val="D9D9D9"/>
      </a:dk2>
      <a:lt2>
        <a:srgbClr val="434343"/>
      </a:lt2>
      <a:accent1>
        <a:srgbClr val="097A80"/>
      </a:accent1>
      <a:accent2>
        <a:srgbClr val="B3B896"/>
      </a:accent2>
      <a:accent3>
        <a:srgbClr val="F1C34E"/>
      </a:accent3>
      <a:accent4>
        <a:srgbClr val="E06666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3778</TotalTime>
  <Words>3597</Words>
  <Application>Microsoft Office PowerPoint</Application>
  <PresentationFormat>On-screen Show (16:9)</PresentationFormat>
  <Paragraphs>476</Paragraphs>
  <Slides>47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47</vt:i4>
      </vt:variant>
    </vt:vector>
  </HeadingPairs>
  <TitlesOfParts>
    <vt:vector size="63" baseType="lpstr">
      <vt:lpstr>Exo 2</vt:lpstr>
      <vt:lpstr>Nunito Sans ExtraBold</vt:lpstr>
      <vt:lpstr>Calibri</vt:lpstr>
      <vt:lpstr>Nunito Light</vt:lpstr>
      <vt:lpstr>Didact Gothic</vt:lpstr>
      <vt:lpstr>Fira Code</vt:lpstr>
      <vt:lpstr>Pontano Sans</vt:lpstr>
      <vt:lpstr>Arial</vt:lpstr>
      <vt:lpstr>Consolas</vt:lpstr>
      <vt:lpstr>Montserrat</vt:lpstr>
      <vt:lpstr>Fira Sans Extra Condensed Medium</vt:lpstr>
      <vt:lpstr>Assistant ExtraLight</vt:lpstr>
      <vt:lpstr>Nunito Sans</vt:lpstr>
      <vt:lpstr>Marketing Newsletter</vt:lpstr>
      <vt:lpstr>Programming Language Workshop for Beginners by Slidesgo</vt:lpstr>
      <vt:lpstr>1_Programming Language Workshop for Beginners by Slidesgo</vt:lpstr>
      <vt:lpstr>PRT– S401    B.TECH PROJECT   Sign Language Recognition Using   Machine Learning  .   </vt:lpstr>
      <vt:lpstr>Sign Language Recognition Using   Machine Learning </vt:lpstr>
      <vt:lpstr>TABLE OF CONTENTS</vt:lpstr>
      <vt:lpstr>Introduction</vt:lpstr>
      <vt:lpstr>ASL Gestures</vt:lpstr>
      <vt:lpstr>Tools  Used </vt:lpstr>
      <vt:lpstr>Project Structure</vt:lpstr>
      <vt:lpstr>Overall Structure of Project </vt:lpstr>
      <vt:lpstr>02</vt:lpstr>
      <vt:lpstr>Data Collecting And Processing</vt:lpstr>
      <vt:lpstr>Data Collecting And Processing</vt:lpstr>
      <vt:lpstr>PowerPoint Presentation</vt:lpstr>
      <vt:lpstr>PowerPoint Presentation</vt:lpstr>
      <vt:lpstr>Dataset Capturing</vt:lpstr>
      <vt:lpstr>Dataset  (Dataset Source : Kaggle)</vt:lpstr>
      <vt:lpstr>Training &amp; Saving Modal</vt:lpstr>
      <vt:lpstr>Block Model</vt:lpstr>
      <vt:lpstr>Training CNN Modal</vt:lpstr>
      <vt:lpstr>Training CNN Modal</vt:lpstr>
      <vt:lpstr>PowerPoint Presentation</vt:lpstr>
      <vt:lpstr>Convolutional operation</vt:lpstr>
      <vt:lpstr>Max pooling</vt:lpstr>
      <vt:lpstr>Loss Function</vt:lpstr>
      <vt:lpstr>PowerPoint Presentation</vt:lpstr>
      <vt:lpstr>PowerPoint Presentation</vt:lpstr>
      <vt:lpstr>Training &amp; Saving CNN Modal</vt:lpstr>
      <vt:lpstr>PowerPoint Presentation</vt:lpstr>
      <vt:lpstr>Website  (Fornt End)</vt:lpstr>
      <vt:lpstr>Tools  Used for front-end </vt:lpstr>
      <vt:lpstr>Let Hands Speak – Home page (Front End)</vt:lpstr>
      <vt:lpstr>PowerPoint Presentation</vt:lpstr>
      <vt:lpstr>Let Hands Speak – Prediction page (Front End)</vt:lpstr>
      <vt:lpstr>Let Hands Speak – About us (Front End)</vt:lpstr>
      <vt:lpstr>05</vt:lpstr>
      <vt:lpstr>Classifying Gesture on WebPage Using flask</vt:lpstr>
      <vt:lpstr>PowerPoint Presentation</vt:lpstr>
      <vt:lpstr>Prediction on Flask App</vt:lpstr>
      <vt:lpstr>PowerPoint Presentation</vt:lpstr>
      <vt:lpstr>Prediction on Flask App</vt:lpstr>
      <vt:lpstr>PowerPoint Presentation</vt:lpstr>
      <vt:lpstr>Prediction on Flask App</vt:lpstr>
      <vt:lpstr>PowerPoint Presentation</vt:lpstr>
      <vt:lpstr>Prediction on Flask App</vt:lpstr>
      <vt:lpstr>Classifying Gesture on WebPage (Front-end)</vt:lpstr>
      <vt:lpstr>PowerPoint Presentation</vt:lpstr>
      <vt:lpstr>Project Demo</vt:lpstr>
      <vt:lpstr>THANKS End of Slide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HSS– S201 Industrial Management</dc:title>
  <dc:creator>ADARSH NISHAD</dc:creator>
  <cp:lastModifiedBy>ADARSH NISHAD</cp:lastModifiedBy>
  <cp:revision>35</cp:revision>
  <cp:lastPrinted>2021-11-15T14:41:54Z</cp:lastPrinted>
  <dcterms:modified xsi:type="dcterms:W3CDTF">2022-05-16T16:35:13Z</dcterms:modified>
</cp:coreProperties>
</file>